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16"/>
  </p:notesMasterIdLst>
  <p:handoutMasterIdLst>
    <p:handoutMasterId r:id="rId17"/>
  </p:handoutMasterIdLst>
  <p:sldIdLst>
    <p:sldId id="332" r:id="rId5"/>
    <p:sldId id="333" r:id="rId6"/>
    <p:sldId id="334" r:id="rId7"/>
    <p:sldId id="336" r:id="rId8"/>
    <p:sldId id="337" r:id="rId9"/>
    <p:sldId id="338" r:id="rId10"/>
    <p:sldId id="341" r:id="rId11"/>
    <p:sldId id="346" r:id="rId12"/>
    <p:sldId id="347" r:id="rId13"/>
    <p:sldId id="348" r:id="rId14"/>
    <p:sldId id="34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8072FA-EB09-490A-859D-EDF4D48771FD}" v="1" dt="2024-03-27T09:19:03.694"/>
  </p1510:revLst>
</p1510:revInfo>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5388" autoAdjust="0"/>
  </p:normalViewPr>
  <p:slideViewPr>
    <p:cSldViewPr snapToGrid="0">
      <p:cViewPr varScale="1">
        <p:scale>
          <a:sx n="78" d="100"/>
          <a:sy n="78" d="100"/>
        </p:scale>
        <p:origin x="1109" y="72"/>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83252-CC7F-4ED5-9563-D6D8DF4685B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9170DDB-5A4A-4718-A63E-A19A811B675E}">
      <dgm:prSet/>
      <dgm:spPr/>
      <dgm:t>
        <a:bodyPr/>
        <a:lstStyle/>
        <a:p>
          <a:pPr>
            <a:lnSpc>
              <a:spcPct val="100000"/>
            </a:lnSpc>
          </a:pPr>
          <a:r>
            <a:rPr lang="en-US" b="1" dirty="0"/>
            <a:t>Contract Logistics: </a:t>
          </a:r>
          <a:r>
            <a:rPr lang="en-US" b="0" dirty="0"/>
            <a:t>We</a:t>
          </a:r>
          <a:r>
            <a:rPr lang="en-US" b="1" dirty="0"/>
            <a:t> </a:t>
          </a:r>
          <a:r>
            <a:rPr lang="en-US" dirty="0"/>
            <a:t>deliver end-to-end supply chain solutions encompassing design and engineering, procurement and assessment, as well as integrated 4PL services for seamless management of third-party logistics providers.</a:t>
          </a:r>
        </a:p>
      </dgm:t>
    </dgm:pt>
    <dgm:pt modelId="{F20D6255-C983-4DD3-960A-33BD03B45AFB}" type="parTrans" cxnId="{8D2D44A0-AA81-4A07-986F-854039C5E06D}">
      <dgm:prSet/>
      <dgm:spPr/>
      <dgm:t>
        <a:bodyPr/>
        <a:lstStyle/>
        <a:p>
          <a:endParaRPr lang="en-US"/>
        </a:p>
      </dgm:t>
    </dgm:pt>
    <dgm:pt modelId="{64B8182A-7924-4923-BB75-1355B19C318B}" type="sibTrans" cxnId="{8D2D44A0-AA81-4A07-986F-854039C5E06D}">
      <dgm:prSet/>
      <dgm:spPr/>
      <dgm:t>
        <a:bodyPr/>
        <a:lstStyle/>
        <a:p>
          <a:endParaRPr lang="en-US"/>
        </a:p>
      </dgm:t>
    </dgm:pt>
    <dgm:pt modelId="{173D8374-9009-4889-9F07-FF573FF75403}">
      <dgm:prSet/>
      <dgm:spPr/>
      <dgm:t>
        <a:bodyPr/>
        <a:lstStyle/>
        <a:p>
          <a:pPr>
            <a:lnSpc>
              <a:spcPct val="100000"/>
            </a:lnSpc>
          </a:pPr>
          <a:r>
            <a:rPr lang="en-US" b="1" dirty="0"/>
            <a:t>Air Freight</a:t>
          </a:r>
          <a:r>
            <a:rPr lang="en-US" dirty="0"/>
            <a:t>: We provide </a:t>
          </a:r>
          <a:r>
            <a:rPr lang="en-US" dirty="0" err="1"/>
            <a:t>Sea+Air</a:t>
          </a:r>
          <a:r>
            <a:rPr lang="en-US" dirty="0"/>
            <a:t> service, cargo insurance, Special cargo services, air cargo bookings, air charter services to name a few. </a:t>
          </a:r>
          <a:endParaRPr lang="en-IN" dirty="0"/>
        </a:p>
      </dgm:t>
    </dgm:pt>
    <dgm:pt modelId="{02675142-8E63-4ECD-BA0F-AEE56E14A9B5}" type="parTrans" cxnId="{DB2D3553-D0E6-4AF7-B807-EA750BEA8536}">
      <dgm:prSet/>
      <dgm:spPr/>
      <dgm:t>
        <a:bodyPr/>
        <a:lstStyle/>
        <a:p>
          <a:endParaRPr lang="en-IN"/>
        </a:p>
      </dgm:t>
    </dgm:pt>
    <dgm:pt modelId="{EEE0154C-D09F-46B0-9672-E8F7ED25A5B8}" type="sibTrans" cxnId="{DB2D3553-D0E6-4AF7-B807-EA750BEA8536}">
      <dgm:prSet/>
      <dgm:spPr/>
      <dgm:t>
        <a:bodyPr/>
        <a:lstStyle/>
        <a:p>
          <a:endParaRPr lang="en-IN"/>
        </a:p>
      </dgm:t>
    </dgm:pt>
    <dgm:pt modelId="{B4CC378A-2758-4BEC-BE0E-9C97434CDA5F}">
      <dgm:prSet/>
      <dgm:spPr/>
      <dgm:t>
        <a:bodyPr/>
        <a:lstStyle/>
        <a:p>
          <a:pPr>
            <a:lnSpc>
              <a:spcPct val="100000"/>
            </a:lnSpc>
          </a:pPr>
          <a:r>
            <a:rPr lang="en-US" b="1" dirty="0"/>
            <a:t>Road &amp; Rail Freight: </a:t>
          </a:r>
          <a:r>
            <a:rPr lang="en-US" dirty="0"/>
            <a:t>We </a:t>
          </a:r>
          <a:r>
            <a:rPr lang="en-US" dirty="0">
              <a:latin typeface="+mn-lt"/>
            </a:rPr>
            <a:t>offer specialized capabilities for transporting high-value goods, heavy and bulky items, two-wheelers, and Out-of-Gauge shipments.</a:t>
          </a:r>
          <a:endParaRPr lang="en-US" dirty="0"/>
        </a:p>
      </dgm:t>
    </dgm:pt>
    <dgm:pt modelId="{EBDD1846-9805-4ED2-8FB5-53EBFC3EE413}" type="sibTrans" cxnId="{6077F066-F3B9-4BDD-85EF-AF02176C9EA0}">
      <dgm:prSet/>
      <dgm:spPr/>
      <dgm:t>
        <a:bodyPr/>
        <a:lstStyle/>
        <a:p>
          <a:endParaRPr lang="en-US"/>
        </a:p>
      </dgm:t>
    </dgm:pt>
    <dgm:pt modelId="{F2AC17E8-4434-451D-932E-ED5AF2B1A324}" type="parTrans" cxnId="{6077F066-F3B9-4BDD-85EF-AF02176C9EA0}">
      <dgm:prSet/>
      <dgm:spPr/>
      <dgm:t>
        <a:bodyPr/>
        <a:lstStyle/>
        <a:p>
          <a:endParaRPr lang="en-US"/>
        </a:p>
      </dgm:t>
    </dgm:pt>
    <dgm:pt modelId="{9E55D928-4A3E-4BD8-8E49-8900B4C9BBB7}">
      <dgm:prSet/>
      <dgm:spPr/>
      <dgm:t>
        <a:bodyPr/>
        <a:lstStyle/>
        <a:p>
          <a:pPr>
            <a:lnSpc>
              <a:spcPct val="100000"/>
            </a:lnSpc>
          </a:pPr>
          <a:r>
            <a:rPr lang="en-US" b="1" dirty="0"/>
            <a:t>Ocean Freight: </a:t>
          </a:r>
          <a:r>
            <a:rPr lang="en-US" dirty="0"/>
            <a:t>We provide project cargo services to transport your heavy and oversized cargo. Our Services include all :From Full Container Load (FCL) and Less-than-Container Load (LCL) shipments to ocean cargo management. </a:t>
          </a:r>
        </a:p>
      </dgm:t>
    </dgm:pt>
    <dgm:pt modelId="{514C7A98-4500-44F6-B7FE-5CD4EEDA3A2F}" type="sibTrans" cxnId="{26197490-4E9A-4B66-88A4-7B9C05300963}">
      <dgm:prSet/>
      <dgm:spPr/>
      <dgm:t>
        <a:bodyPr/>
        <a:lstStyle/>
        <a:p>
          <a:endParaRPr lang="en-US"/>
        </a:p>
      </dgm:t>
    </dgm:pt>
    <dgm:pt modelId="{5F62B6D4-E55F-4293-85C2-92BE5AB70CA1}" type="parTrans" cxnId="{26197490-4E9A-4B66-88A4-7B9C05300963}">
      <dgm:prSet/>
      <dgm:spPr/>
      <dgm:t>
        <a:bodyPr/>
        <a:lstStyle/>
        <a:p>
          <a:endParaRPr lang="en-US"/>
        </a:p>
      </dgm:t>
    </dgm:pt>
    <dgm:pt modelId="{AB596801-81D4-4D0B-BFCC-666DEC44461E}">
      <dgm:prSet/>
      <dgm:spPr/>
      <dgm:t>
        <a:bodyPr/>
        <a:lstStyle/>
        <a:p>
          <a:pPr>
            <a:lnSpc>
              <a:spcPct val="100000"/>
            </a:lnSpc>
          </a:pPr>
          <a:r>
            <a:rPr lang="en-US" b="1" dirty="0"/>
            <a:t>Custom Clearance: </a:t>
          </a:r>
          <a:r>
            <a:rPr lang="en-US" dirty="0"/>
            <a:t>We provide customs clearance services to ensure that your cargo complies with all the necessary regulations and procedures, be it import, export or in-transit declarations.</a:t>
          </a:r>
          <a:r>
            <a:rPr lang="en-US" b="1" dirty="0"/>
            <a:t> </a:t>
          </a:r>
          <a:endParaRPr lang="en-US" dirty="0"/>
        </a:p>
      </dgm:t>
    </dgm:pt>
    <dgm:pt modelId="{C1BDFEC2-2B45-4D15-A025-C03E64A9E20E}" type="parTrans" cxnId="{B1DB18DA-2553-4DCB-9E8D-193A7EE1F136}">
      <dgm:prSet/>
      <dgm:spPr/>
      <dgm:t>
        <a:bodyPr/>
        <a:lstStyle/>
        <a:p>
          <a:endParaRPr lang="en-IN"/>
        </a:p>
      </dgm:t>
    </dgm:pt>
    <dgm:pt modelId="{F3975F4F-7BFF-430A-B71C-7F6CE2654361}" type="sibTrans" cxnId="{B1DB18DA-2553-4DCB-9E8D-193A7EE1F136}">
      <dgm:prSet/>
      <dgm:spPr/>
      <dgm:t>
        <a:bodyPr/>
        <a:lstStyle/>
        <a:p>
          <a:endParaRPr lang="en-IN"/>
        </a:p>
      </dgm:t>
    </dgm:pt>
    <dgm:pt modelId="{BCE187C5-7234-44DA-BE61-7A749FE81D5A}">
      <dgm:prSet/>
      <dgm:spPr/>
      <dgm:t>
        <a:bodyPr/>
        <a:lstStyle/>
        <a:p>
          <a:pPr>
            <a:lnSpc>
              <a:spcPct val="100000"/>
            </a:lnSpc>
          </a:pPr>
          <a:r>
            <a:rPr lang="en-US" b="1" dirty="0"/>
            <a:t>Project Logistics: </a:t>
          </a:r>
          <a:r>
            <a:rPr lang="en-US" dirty="0">
              <a:latin typeface="+mn-lt"/>
            </a:rPr>
            <a:t>Leveraging our team of project logistics specialists alongside our extensive global network of connections and resources, we excel in renewable energy, industrial, power, etc.</a:t>
          </a:r>
          <a:endParaRPr lang="en-US" dirty="0"/>
        </a:p>
      </dgm:t>
    </dgm:pt>
    <dgm:pt modelId="{811DFF18-D680-4E2C-9E8F-37D1DE06F72D}" type="parTrans" cxnId="{374BA599-409C-4563-B71D-7C7652058742}">
      <dgm:prSet/>
      <dgm:spPr/>
      <dgm:t>
        <a:bodyPr/>
        <a:lstStyle/>
        <a:p>
          <a:endParaRPr lang="en-IN"/>
        </a:p>
      </dgm:t>
    </dgm:pt>
    <dgm:pt modelId="{697179CC-2C0A-479A-BAE8-C09B4F21F2FC}" type="sibTrans" cxnId="{374BA599-409C-4563-B71D-7C7652058742}">
      <dgm:prSet/>
      <dgm:spPr/>
      <dgm:t>
        <a:bodyPr/>
        <a:lstStyle/>
        <a:p>
          <a:endParaRPr lang="en-IN"/>
        </a:p>
      </dgm:t>
    </dgm:pt>
    <dgm:pt modelId="{0D44BF4C-867D-4ABB-9363-B4CD6EF8725E}" type="pres">
      <dgm:prSet presAssocID="{E4783252-CC7F-4ED5-9563-D6D8DF4685BB}" presName="root" presStyleCnt="0">
        <dgm:presLayoutVars>
          <dgm:dir/>
          <dgm:resizeHandles val="exact"/>
        </dgm:presLayoutVars>
      </dgm:prSet>
      <dgm:spPr/>
    </dgm:pt>
    <dgm:pt modelId="{0C61EF94-565F-4770-8422-CF9211CF3BC4}" type="pres">
      <dgm:prSet presAssocID="{173D8374-9009-4889-9F07-FF573FF75403}" presName="compNode" presStyleCnt="0"/>
      <dgm:spPr/>
    </dgm:pt>
    <dgm:pt modelId="{1C32D771-1B1D-4763-8F65-7ACAB2849DC7}" type="pres">
      <dgm:prSet presAssocID="{173D8374-9009-4889-9F07-FF573FF75403}" presName="bgRect" presStyleLbl="bgShp" presStyleIdx="0" presStyleCnt="6"/>
      <dgm:spPr/>
    </dgm:pt>
    <dgm:pt modelId="{DB44DE0B-3AC9-43CE-A282-6ED683FDFC89}" type="pres">
      <dgm:prSet presAssocID="{173D8374-9009-4889-9F07-FF573FF75403}"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irplane with solid fill"/>
        </a:ext>
      </dgm:extLst>
    </dgm:pt>
    <dgm:pt modelId="{79FDAAA8-D00C-4DE3-AC19-12D6B3CF3552}" type="pres">
      <dgm:prSet presAssocID="{173D8374-9009-4889-9F07-FF573FF75403}" presName="spaceRect" presStyleCnt="0"/>
      <dgm:spPr/>
    </dgm:pt>
    <dgm:pt modelId="{8E0D57AB-98B3-4AFA-98DC-6FC309A09587}" type="pres">
      <dgm:prSet presAssocID="{173D8374-9009-4889-9F07-FF573FF75403}" presName="parTx" presStyleLbl="revTx" presStyleIdx="0" presStyleCnt="6">
        <dgm:presLayoutVars>
          <dgm:chMax val="0"/>
          <dgm:chPref val="0"/>
        </dgm:presLayoutVars>
      </dgm:prSet>
      <dgm:spPr/>
    </dgm:pt>
    <dgm:pt modelId="{6711D072-B76A-4716-ABB1-0AA04EB9307A}" type="pres">
      <dgm:prSet presAssocID="{EEE0154C-D09F-46B0-9672-E8F7ED25A5B8}" presName="sibTrans" presStyleCnt="0"/>
      <dgm:spPr/>
    </dgm:pt>
    <dgm:pt modelId="{D576E6ED-099B-43CC-BC5D-DB354B10929F}" type="pres">
      <dgm:prSet presAssocID="{B4CC378A-2758-4BEC-BE0E-9C97434CDA5F}" presName="compNode" presStyleCnt="0"/>
      <dgm:spPr/>
    </dgm:pt>
    <dgm:pt modelId="{0C019B4B-8EE3-4A8D-85C6-C1CE66B86DB1}" type="pres">
      <dgm:prSet presAssocID="{B4CC378A-2758-4BEC-BE0E-9C97434CDA5F}" presName="bgRect" presStyleLbl="bgShp" presStyleIdx="1" presStyleCnt="6"/>
      <dgm:spPr/>
    </dgm:pt>
    <dgm:pt modelId="{0B5FB5FE-43CD-47A6-A629-A6B78D2E1253}" type="pres">
      <dgm:prSet presAssocID="{B4CC378A-2758-4BEC-BE0E-9C97434CDA5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rain with solid fill"/>
        </a:ext>
      </dgm:extLst>
    </dgm:pt>
    <dgm:pt modelId="{86682B46-31D1-4903-8E35-3CC541DC955B}" type="pres">
      <dgm:prSet presAssocID="{B4CC378A-2758-4BEC-BE0E-9C97434CDA5F}" presName="spaceRect" presStyleCnt="0"/>
      <dgm:spPr/>
    </dgm:pt>
    <dgm:pt modelId="{E64C3548-C218-4901-8A99-4F3F7B907297}" type="pres">
      <dgm:prSet presAssocID="{B4CC378A-2758-4BEC-BE0E-9C97434CDA5F}" presName="parTx" presStyleLbl="revTx" presStyleIdx="1" presStyleCnt="6">
        <dgm:presLayoutVars>
          <dgm:chMax val="0"/>
          <dgm:chPref val="0"/>
        </dgm:presLayoutVars>
      </dgm:prSet>
      <dgm:spPr/>
    </dgm:pt>
    <dgm:pt modelId="{82D00C39-F79E-4BA3-BE4B-FFB4808D6E3F}" type="pres">
      <dgm:prSet presAssocID="{EBDD1846-9805-4ED2-8FB5-53EBFC3EE413}" presName="sibTrans" presStyleCnt="0"/>
      <dgm:spPr/>
    </dgm:pt>
    <dgm:pt modelId="{5204F92D-35FF-4A40-92BA-50CBA9709B9A}" type="pres">
      <dgm:prSet presAssocID="{9E55D928-4A3E-4BD8-8E49-8900B4C9BBB7}" presName="compNode" presStyleCnt="0"/>
      <dgm:spPr/>
    </dgm:pt>
    <dgm:pt modelId="{0775A65A-097D-4653-861F-F06E2D7BE639}" type="pres">
      <dgm:prSet presAssocID="{9E55D928-4A3E-4BD8-8E49-8900B4C9BBB7}" presName="bgRect" presStyleLbl="bgShp" presStyleIdx="2" presStyleCnt="6"/>
      <dgm:spPr/>
    </dgm:pt>
    <dgm:pt modelId="{6957B401-26FA-4F5D-B424-3D71CF47146C}" type="pres">
      <dgm:prSet presAssocID="{9E55D928-4A3E-4BD8-8E49-8900B4C9BBB7}"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ruise ship with solid fill"/>
        </a:ext>
      </dgm:extLst>
    </dgm:pt>
    <dgm:pt modelId="{1E2723AB-DD83-44A5-BA6F-BFB79B5C0411}" type="pres">
      <dgm:prSet presAssocID="{9E55D928-4A3E-4BD8-8E49-8900B4C9BBB7}" presName="spaceRect" presStyleCnt="0"/>
      <dgm:spPr/>
    </dgm:pt>
    <dgm:pt modelId="{B3F363F9-2474-44D0-A8D2-8F99B2A3E213}" type="pres">
      <dgm:prSet presAssocID="{9E55D928-4A3E-4BD8-8E49-8900B4C9BBB7}" presName="parTx" presStyleLbl="revTx" presStyleIdx="2" presStyleCnt="6">
        <dgm:presLayoutVars>
          <dgm:chMax val="0"/>
          <dgm:chPref val="0"/>
        </dgm:presLayoutVars>
      </dgm:prSet>
      <dgm:spPr/>
    </dgm:pt>
    <dgm:pt modelId="{96F2924C-0C6B-4F3C-A2B2-301F6879CB6E}" type="pres">
      <dgm:prSet presAssocID="{514C7A98-4500-44F6-B7FE-5CD4EEDA3A2F}" presName="sibTrans" presStyleCnt="0"/>
      <dgm:spPr/>
    </dgm:pt>
    <dgm:pt modelId="{ECA54F3D-B757-4A3B-BD56-992955761A25}" type="pres">
      <dgm:prSet presAssocID="{AB596801-81D4-4D0B-BFCC-666DEC44461E}" presName="compNode" presStyleCnt="0"/>
      <dgm:spPr/>
    </dgm:pt>
    <dgm:pt modelId="{946B6DEC-E82C-4F18-AB5E-896EA6636A62}" type="pres">
      <dgm:prSet presAssocID="{AB596801-81D4-4D0B-BFCC-666DEC44461E}" presName="bgRect" presStyleLbl="bgShp" presStyleIdx="3" presStyleCnt="6"/>
      <dgm:spPr/>
    </dgm:pt>
    <dgm:pt modelId="{9409A74A-8731-4B99-8C97-A9603D2396E0}" type="pres">
      <dgm:prSet presAssocID="{AB596801-81D4-4D0B-BFCC-666DEC44461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ipboard with solid fill"/>
        </a:ext>
      </dgm:extLst>
    </dgm:pt>
    <dgm:pt modelId="{0798262A-E7C4-4082-8817-754318F6A2F3}" type="pres">
      <dgm:prSet presAssocID="{AB596801-81D4-4D0B-BFCC-666DEC44461E}" presName="spaceRect" presStyleCnt="0"/>
      <dgm:spPr/>
    </dgm:pt>
    <dgm:pt modelId="{18AF8CCC-CCEE-4836-804C-FEFE2D7C9630}" type="pres">
      <dgm:prSet presAssocID="{AB596801-81D4-4D0B-BFCC-666DEC44461E}" presName="parTx" presStyleLbl="revTx" presStyleIdx="3" presStyleCnt="6">
        <dgm:presLayoutVars>
          <dgm:chMax val="0"/>
          <dgm:chPref val="0"/>
        </dgm:presLayoutVars>
      </dgm:prSet>
      <dgm:spPr/>
    </dgm:pt>
    <dgm:pt modelId="{6A0E6582-8101-4707-80A9-FEAD3B836B43}" type="pres">
      <dgm:prSet presAssocID="{F3975F4F-7BFF-430A-B71C-7F6CE2654361}" presName="sibTrans" presStyleCnt="0"/>
      <dgm:spPr/>
    </dgm:pt>
    <dgm:pt modelId="{E52E3727-9B27-4FC4-B185-D691E65B14B7}" type="pres">
      <dgm:prSet presAssocID="{BCE187C5-7234-44DA-BE61-7A749FE81D5A}" presName="compNode" presStyleCnt="0"/>
      <dgm:spPr/>
    </dgm:pt>
    <dgm:pt modelId="{798B8C13-40D0-4CC7-9C79-2CCF4A38FE08}" type="pres">
      <dgm:prSet presAssocID="{BCE187C5-7234-44DA-BE61-7A749FE81D5A}" presName="bgRect" presStyleLbl="bgShp" presStyleIdx="4" presStyleCnt="6"/>
      <dgm:spPr/>
    </dgm:pt>
    <dgm:pt modelId="{59175187-C894-4BD6-A8CA-EDBAEB2F96C5}" type="pres">
      <dgm:prSet presAssocID="{BCE187C5-7234-44DA-BE61-7A749FE81D5A}"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ind Turbines with solid fill"/>
        </a:ext>
      </dgm:extLst>
    </dgm:pt>
    <dgm:pt modelId="{87BE4434-38A7-460C-8639-CBF72D32B16A}" type="pres">
      <dgm:prSet presAssocID="{BCE187C5-7234-44DA-BE61-7A749FE81D5A}" presName="spaceRect" presStyleCnt="0"/>
      <dgm:spPr/>
    </dgm:pt>
    <dgm:pt modelId="{BD92D2BB-11F6-420F-9F08-6F60B795C0A9}" type="pres">
      <dgm:prSet presAssocID="{BCE187C5-7234-44DA-BE61-7A749FE81D5A}" presName="parTx" presStyleLbl="revTx" presStyleIdx="4" presStyleCnt="6" custLinFactNeighborX="512" custLinFactNeighborY="3512">
        <dgm:presLayoutVars>
          <dgm:chMax val="0"/>
          <dgm:chPref val="0"/>
        </dgm:presLayoutVars>
      </dgm:prSet>
      <dgm:spPr/>
    </dgm:pt>
    <dgm:pt modelId="{206BCC66-CD60-4B3E-A1CB-7115C23AB36E}" type="pres">
      <dgm:prSet presAssocID="{697179CC-2C0A-479A-BAE8-C09B4F21F2FC}" presName="sibTrans" presStyleCnt="0"/>
      <dgm:spPr/>
    </dgm:pt>
    <dgm:pt modelId="{38847DF8-5524-47B6-9C25-8FE99F3B3509}" type="pres">
      <dgm:prSet presAssocID="{C9170DDB-5A4A-4718-A63E-A19A811B675E}" presName="compNode" presStyleCnt="0"/>
      <dgm:spPr/>
    </dgm:pt>
    <dgm:pt modelId="{CD9CB466-229F-4492-9636-B47153D65140}" type="pres">
      <dgm:prSet presAssocID="{C9170DDB-5A4A-4718-A63E-A19A811B675E}" presName="bgRect" presStyleLbl="bgShp" presStyleIdx="5" presStyleCnt="6"/>
      <dgm:spPr/>
    </dgm:pt>
    <dgm:pt modelId="{18D5B592-C86B-43E0-9562-3DC540876468}" type="pres">
      <dgm:prSet presAssocID="{C9170DDB-5A4A-4718-A63E-A19A811B675E}"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lockchain with solid fill"/>
        </a:ext>
      </dgm:extLst>
    </dgm:pt>
    <dgm:pt modelId="{EB5FB6EE-43A3-4066-A4B7-37B011D7F31A}" type="pres">
      <dgm:prSet presAssocID="{C9170DDB-5A4A-4718-A63E-A19A811B675E}" presName="spaceRect" presStyleCnt="0"/>
      <dgm:spPr/>
    </dgm:pt>
    <dgm:pt modelId="{71A848BB-0960-4B4E-BD2D-19F2D47CCE69}" type="pres">
      <dgm:prSet presAssocID="{C9170DDB-5A4A-4718-A63E-A19A811B675E}" presName="parTx" presStyleLbl="revTx" presStyleIdx="5" presStyleCnt="6">
        <dgm:presLayoutVars>
          <dgm:chMax val="0"/>
          <dgm:chPref val="0"/>
        </dgm:presLayoutVars>
      </dgm:prSet>
      <dgm:spPr/>
    </dgm:pt>
  </dgm:ptLst>
  <dgm:cxnLst>
    <dgm:cxn modelId="{BBB4EA12-9D65-4F92-82B3-7F733CE7A526}" type="presOf" srcId="{E4783252-CC7F-4ED5-9563-D6D8DF4685BB}" destId="{0D44BF4C-867D-4ABB-9363-B4CD6EF8725E}" srcOrd="0" destOrd="0" presId="urn:microsoft.com/office/officeart/2018/2/layout/IconVerticalSolidList"/>
    <dgm:cxn modelId="{1121253C-6162-47D2-A7CA-8406BD814870}" type="presOf" srcId="{AB596801-81D4-4D0B-BFCC-666DEC44461E}" destId="{18AF8CCC-CCEE-4836-804C-FEFE2D7C9630}" srcOrd="0" destOrd="0" presId="urn:microsoft.com/office/officeart/2018/2/layout/IconVerticalSolidList"/>
    <dgm:cxn modelId="{6077F066-F3B9-4BDD-85EF-AF02176C9EA0}" srcId="{E4783252-CC7F-4ED5-9563-D6D8DF4685BB}" destId="{B4CC378A-2758-4BEC-BE0E-9C97434CDA5F}" srcOrd="1" destOrd="0" parTransId="{F2AC17E8-4434-451D-932E-ED5AF2B1A324}" sibTransId="{EBDD1846-9805-4ED2-8FB5-53EBFC3EE413}"/>
    <dgm:cxn modelId="{A3CC4468-4707-43CA-B4A1-BA6F030EDED3}" type="presOf" srcId="{B4CC378A-2758-4BEC-BE0E-9C97434CDA5F}" destId="{E64C3548-C218-4901-8A99-4F3F7B907297}" srcOrd="0" destOrd="0" presId="urn:microsoft.com/office/officeart/2018/2/layout/IconVerticalSolidList"/>
    <dgm:cxn modelId="{DB2D3553-D0E6-4AF7-B807-EA750BEA8536}" srcId="{E4783252-CC7F-4ED5-9563-D6D8DF4685BB}" destId="{173D8374-9009-4889-9F07-FF573FF75403}" srcOrd="0" destOrd="0" parTransId="{02675142-8E63-4ECD-BA0F-AEE56E14A9B5}" sibTransId="{EEE0154C-D09F-46B0-9672-E8F7ED25A5B8}"/>
    <dgm:cxn modelId="{26197490-4E9A-4B66-88A4-7B9C05300963}" srcId="{E4783252-CC7F-4ED5-9563-D6D8DF4685BB}" destId="{9E55D928-4A3E-4BD8-8E49-8900B4C9BBB7}" srcOrd="2" destOrd="0" parTransId="{5F62B6D4-E55F-4293-85C2-92BE5AB70CA1}" sibTransId="{514C7A98-4500-44F6-B7FE-5CD4EEDA3A2F}"/>
    <dgm:cxn modelId="{374BA599-409C-4563-B71D-7C7652058742}" srcId="{E4783252-CC7F-4ED5-9563-D6D8DF4685BB}" destId="{BCE187C5-7234-44DA-BE61-7A749FE81D5A}" srcOrd="4" destOrd="0" parTransId="{811DFF18-D680-4E2C-9E8F-37D1DE06F72D}" sibTransId="{697179CC-2C0A-479A-BAE8-C09B4F21F2FC}"/>
    <dgm:cxn modelId="{8D2D44A0-AA81-4A07-986F-854039C5E06D}" srcId="{E4783252-CC7F-4ED5-9563-D6D8DF4685BB}" destId="{C9170DDB-5A4A-4718-A63E-A19A811B675E}" srcOrd="5" destOrd="0" parTransId="{F20D6255-C983-4DD3-960A-33BD03B45AFB}" sibTransId="{64B8182A-7924-4923-BB75-1355B19C318B}"/>
    <dgm:cxn modelId="{250CE9A0-D25E-4DAF-A491-B21CD9D9E4F6}" type="presOf" srcId="{9E55D928-4A3E-4BD8-8E49-8900B4C9BBB7}" destId="{B3F363F9-2474-44D0-A8D2-8F99B2A3E213}" srcOrd="0" destOrd="0" presId="urn:microsoft.com/office/officeart/2018/2/layout/IconVerticalSolidList"/>
    <dgm:cxn modelId="{078CE3A7-007B-4DEF-91A7-01AA4ED9CC8E}" type="presOf" srcId="{C9170DDB-5A4A-4718-A63E-A19A811B675E}" destId="{71A848BB-0960-4B4E-BD2D-19F2D47CCE69}" srcOrd="0" destOrd="0" presId="urn:microsoft.com/office/officeart/2018/2/layout/IconVerticalSolidList"/>
    <dgm:cxn modelId="{E6B0E8D8-36B8-4C7D-AAA7-2382B642E52F}" type="presOf" srcId="{173D8374-9009-4889-9F07-FF573FF75403}" destId="{8E0D57AB-98B3-4AFA-98DC-6FC309A09587}" srcOrd="0" destOrd="0" presId="urn:microsoft.com/office/officeart/2018/2/layout/IconVerticalSolidList"/>
    <dgm:cxn modelId="{B1DB18DA-2553-4DCB-9E8D-193A7EE1F136}" srcId="{E4783252-CC7F-4ED5-9563-D6D8DF4685BB}" destId="{AB596801-81D4-4D0B-BFCC-666DEC44461E}" srcOrd="3" destOrd="0" parTransId="{C1BDFEC2-2B45-4D15-A025-C03E64A9E20E}" sibTransId="{F3975F4F-7BFF-430A-B71C-7F6CE2654361}"/>
    <dgm:cxn modelId="{93787CEC-FCD6-45DC-BCC2-FED157BD11FA}" type="presOf" srcId="{BCE187C5-7234-44DA-BE61-7A749FE81D5A}" destId="{BD92D2BB-11F6-420F-9F08-6F60B795C0A9}" srcOrd="0" destOrd="0" presId="urn:microsoft.com/office/officeart/2018/2/layout/IconVerticalSolidList"/>
    <dgm:cxn modelId="{5BAB9247-CD8B-4C75-A936-15C4209E4129}" type="presParOf" srcId="{0D44BF4C-867D-4ABB-9363-B4CD6EF8725E}" destId="{0C61EF94-565F-4770-8422-CF9211CF3BC4}" srcOrd="0" destOrd="0" presId="urn:microsoft.com/office/officeart/2018/2/layout/IconVerticalSolidList"/>
    <dgm:cxn modelId="{73E99E25-C9A0-4D32-BFB7-ED1372B494B8}" type="presParOf" srcId="{0C61EF94-565F-4770-8422-CF9211CF3BC4}" destId="{1C32D771-1B1D-4763-8F65-7ACAB2849DC7}" srcOrd="0" destOrd="0" presId="urn:microsoft.com/office/officeart/2018/2/layout/IconVerticalSolidList"/>
    <dgm:cxn modelId="{DD51F524-3EDF-445A-BF86-A5F91612F0B3}" type="presParOf" srcId="{0C61EF94-565F-4770-8422-CF9211CF3BC4}" destId="{DB44DE0B-3AC9-43CE-A282-6ED683FDFC89}" srcOrd="1" destOrd="0" presId="urn:microsoft.com/office/officeart/2018/2/layout/IconVerticalSolidList"/>
    <dgm:cxn modelId="{EBB5E329-F1CA-4A9A-BFDA-3CC0814E8C94}" type="presParOf" srcId="{0C61EF94-565F-4770-8422-CF9211CF3BC4}" destId="{79FDAAA8-D00C-4DE3-AC19-12D6B3CF3552}" srcOrd="2" destOrd="0" presId="urn:microsoft.com/office/officeart/2018/2/layout/IconVerticalSolidList"/>
    <dgm:cxn modelId="{FBA1AA81-4062-4211-8D08-716BB6CD0B1E}" type="presParOf" srcId="{0C61EF94-565F-4770-8422-CF9211CF3BC4}" destId="{8E0D57AB-98B3-4AFA-98DC-6FC309A09587}" srcOrd="3" destOrd="0" presId="urn:microsoft.com/office/officeart/2018/2/layout/IconVerticalSolidList"/>
    <dgm:cxn modelId="{1868F932-09FF-4E4E-9BE1-CB2E7EF5A816}" type="presParOf" srcId="{0D44BF4C-867D-4ABB-9363-B4CD6EF8725E}" destId="{6711D072-B76A-4716-ABB1-0AA04EB9307A}" srcOrd="1" destOrd="0" presId="urn:microsoft.com/office/officeart/2018/2/layout/IconVerticalSolidList"/>
    <dgm:cxn modelId="{F4965599-9CFD-4E71-BF4B-4E0DEF8DF9CA}" type="presParOf" srcId="{0D44BF4C-867D-4ABB-9363-B4CD6EF8725E}" destId="{D576E6ED-099B-43CC-BC5D-DB354B10929F}" srcOrd="2" destOrd="0" presId="urn:microsoft.com/office/officeart/2018/2/layout/IconVerticalSolidList"/>
    <dgm:cxn modelId="{10CAF57D-61F2-404C-9B5B-ADCAB6C5280F}" type="presParOf" srcId="{D576E6ED-099B-43CC-BC5D-DB354B10929F}" destId="{0C019B4B-8EE3-4A8D-85C6-C1CE66B86DB1}" srcOrd="0" destOrd="0" presId="urn:microsoft.com/office/officeart/2018/2/layout/IconVerticalSolidList"/>
    <dgm:cxn modelId="{5C2BF19E-189E-4C77-AF66-B1C958FB09F7}" type="presParOf" srcId="{D576E6ED-099B-43CC-BC5D-DB354B10929F}" destId="{0B5FB5FE-43CD-47A6-A629-A6B78D2E1253}" srcOrd="1" destOrd="0" presId="urn:microsoft.com/office/officeart/2018/2/layout/IconVerticalSolidList"/>
    <dgm:cxn modelId="{C83528E6-7037-426D-A322-BCE22A6DE317}" type="presParOf" srcId="{D576E6ED-099B-43CC-BC5D-DB354B10929F}" destId="{86682B46-31D1-4903-8E35-3CC541DC955B}" srcOrd="2" destOrd="0" presId="urn:microsoft.com/office/officeart/2018/2/layout/IconVerticalSolidList"/>
    <dgm:cxn modelId="{5176A689-9CC7-4FFA-A9CC-9CFCD0F6E164}" type="presParOf" srcId="{D576E6ED-099B-43CC-BC5D-DB354B10929F}" destId="{E64C3548-C218-4901-8A99-4F3F7B907297}" srcOrd="3" destOrd="0" presId="urn:microsoft.com/office/officeart/2018/2/layout/IconVerticalSolidList"/>
    <dgm:cxn modelId="{2B703AF3-D605-4906-9CC1-EDD1721E6391}" type="presParOf" srcId="{0D44BF4C-867D-4ABB-9363-B4CD6EF8725E}" destId="{82D00C39-F79E-4BA3-BE4B-FFB4808D6E3F}" srcOrd="3" destOrd="0" presId="urn:microsoft.com/office/officeart/2018/2/layout/IconVerticalSolidList"/>
    <dgm:cxn modelId="{3A7FDC80-5E32-45B0-AFBC-FE6E185E4C2B}" type="presParOf" srcId="{0D44BF4C-867D-4ABB-9363-B4CD6EF8725E}" destId="{5204F92D-35FF-4A40-92BA-50CBA9709B9A}" srcOrd="4" destOrd="0" presId="urn:microsoft.com/office/officeart/2018/2/layout/IconVerticalSolidList"/>
    <dgm:cxn modelId="{6A66273C-59EB-4E27-B8F7-845C6212E85A}" type="presParOf" srcId="{5204F92D-35FF-4A40-92BA-50CBA9709B9A}" destId="{0775A65A-097D-4653-861F-F06E2D7BE639}" srcOrd="0" destOrd="0" presId="urn:microsoft.com/office/officeart/2018/2/layout/IconVerticalSolidList"/>
    <dgm:cxn modelId="{2285932F-FD30-4280-B132-DB33386DA40E}" type="presParOf" srcId="{5204F92D-35FF-4A40-92BA-50CBA9709B9A}" destId="{6957B401-26FA-4F5D-B424-3D71CF47146C}" srcOrd="1" destOrd="0" presId="urn:microsoft.com/office/officeart/2018/2/layout/IconVerticalSolidList"/>
    <dgm:cxn modelId="{4860B189-52A0-4BFD-A8BE-1BB3D3391269}" type="presParOf" srcId="{5204F92D-35FF-4A40-92BA-50CBA9709B9A}" destId="{1E2723AB-DD83-44A5-BA6F-BFB79B5C0411}" srcOrd="2" destOrd="0" presId="urn:microsoft.com/office/officeart/2018/2/layout/IconVerticalSolidList"/>
    <dgm:cxn modelId="{F5D0DFE5-30C2-4FEF-9EFF-9EF08D75A7E9}" type="presParOf" srcId="{5204F92D-35FF-4A40-92BA-50CBA9709B9A}" destId="{B3F363F9-2474-44D0-A8D2-8F99B2A3E213}" srcOrd="3" destOrd="0" presId="urn:microsoft.com/office/officeart/2018/2/layout/IconVerticalSolidList"/>
    <dgm:cxn modelId="{07DFA52D-95B9-4D11-8288-48745F0ED085}" type="presParOf" srcId="{0D44BF4C-867D-4ABB-9363-B4CD6EF8725E}" destId="{96F2924C-0C6B-4F3C-A2B2-301F6879CB6E}" srcOrd="5" destOrd="0" presId="urn:microsoft.com/office/officeart/2018/2/layout/IconVerticalSolidList"/>
    <dgm:cxn modelId="{23CCE352-2372-4248-ADB4-E3C233F6952C}" type="presParOf" srcId="{0D44BF4C-867D-4ABB-9363-B4CD6EF8725E}" destId="{ECA54F3D-B757-4A3B-BD56-992955761A25}" srcOrd="6" destOrd="0" presId="urn:microsoft.com/office/officeart/2018/2/layout/IconVerticalSolidList"/>
    <dgm:cxn modelId="{004F340F-D9E0-4ABE-9FB1-9DFD1005BF9F}" type="presParOf" srcId="{ECA54F3D-B757-4A3B-BD56-992955761A25}" destId="{946B6DEC-E82C-4F18-AB5E-896EA6636A62}" srcOrd="0" destOrd="0" presId="urn:microsoft.com/office/officeart/2018/2/layout/IconVerticalSolidList"/>
    <dgm:cxn modelId="{89F57EBE-64F4-46A6-9755-FEBF95A7E2EC}" type="presParOf" srcId="{ECA54F3D-B757-4A3B-BD56-992955761A25}" destId="{9409A74A-8731-4B99-8C97-A9603D2396E0}" srcOrd="1" destOrd="0" presId="urn:microsoft.com/office/officeart/2018/2/layout/IconVerticalSolidList"/>
    <dgm:cxn modelId="{36140C70-FBC2-4099-94CC-E44348F03126}" type="presParOf" srcId="{ECA54F3D-B757-4A3B-BD56-992955761A25}" destId="{0798262A-E7C4-4082-8817-754318F6A2F3}" srcOrd="2" destOrd="0" presId="urn:microsoft.com/office/officeart/2018/2/layout/IconVerticalSolidList"/>
    <dgm:cxn modelId="{235B9267-2572-4A1B-998F-99F8DEA203A3}" type="presParOf" srcId="{ECA54F3D-B757-4A3B-BD56-992955761A25}" destId="{18AF8CCC-CCEE-4836-804C-FEFE2D7C9630}" srcOrd="3" destOrd="0" presId="urn:microsoft.com/office/officeart/2018/2/layout/IconVerticalSolidList"/>
    <dgm:cxn modelId="{015CAE5C-DE91-4967-8406-439E90AFB23E}" type="presParOf" srcId="{0D44BF4C-867D-4ABB-9363-B4CD6EF8725E}" destId="{6A0E6582-8101-4707-80A9-FEAD3B836B43}" srcOrd="7" destOrd="0" presId="urn:microsoft.com/office/officeart/2018/2/layout/IconVerticalSolidList"/>
    <dgm:cxn modelId="{6B77BB49-50EA-40CD-B4BD-D76C1E8AA88D}" type="presParOf" srcId="{0D44BF4C-867D-4ABB-9363-B4CD6EF8725E}" destId="{E52E3727-9B27-4FC4-B185-D691E65B14B7}" srcOrd="8" destOrd="0" presId="urn:microsoft.com/office/officeart/2018/2/layout/IconVerticalSolidList"/>
    <dgm:cxn modelId="{D4704893-8129-4358-8FE0-5CBBA35B55E3}" type="presParOf" srcId="{E52E3727-9B27-4FC4-B185-D691E65B14B7}" destId="{798B8C13-40D0-4CC7-9C79-2CCF4A38FE08}" srcOrd="0" destOrd="0" presId="urn:microsoft.com/office/officeart/2018/2/layout/IconVerticalSolidList"/>
    <dgm:cxn modelId="{28C83531-10DD-4A0D-BE5E-171D7120092C}" type="presParOf" srcId="{E52E3727-9B27-4FC4-B185-D691E65B14B7}" destId="{59175187-C894-4BD6-A8CA-EDBAEB2F96C5}" srcOrd="1" destOrd="0" presId="urn:microsoft.com/office/officeart/2018/2/layout/IconVerticalSolidList"/>
    <dgm:cxn modelId="{E3345B1C-7543-45F8-B471-49FCB2ECD8BA}" type="presParOf" srcId="{E52E3727-9B27-4FC4-B185-D691E65B14B7}" destId="{87BE4434-38A7-460C-8639-CBF72D32B16A}" srcOrd="2" destOrd="0" presId="urn:microsoft.com/office/officeart/2018/2/layout/IconVerticalSolidList"/>
    <dgm:cxn modelId="{59EABFC2-60FA-4477-BD6C-5B8D596A7EB3}" type="presParOf" srcId="{E52E3727-9B27-4FC4-B185-D691E65B14B7}" destId="{BD92D2BB-11F6-420F-9F08-6F60B795C0A9}" srcOrd="3" destOrd="0" presId="urn:microsoft.com/office/officeart/2018/2/layout/IconVerticalSolidList"/>
    <dgm:cxn modelId="{B9A4520F-918C-44F0-9D0F-D942DF5C8A8D}" type="presParOf" srcId="{0D44BF4C-867D-4ABB-9363-B4CD6EF8725E}" destId="{206BCC66-CD60-4B3E-A1CB-7115C23AB36E}" srcOrd="9" destOrd="0" presId="urn:microsoft.com/office/officeart/2018/2/layout/IconVerticalSolidList"/>
    <dgm:cxn modelId="{0C16EC25-3AD8-4A99-989F-549E2BB6C333}" type="presParOf" srcId="{0D44BF4C-867D-4ABB-9363-B4CD6EF8725E}" destId="{38847DF8-5524-47B6-9C25-8FE99F3B3509}" srcOrd="10" destOrd="0" presId="urn:microsoft.com/office/officeart/2018/2/layout/IconVerticalSolidList"/>
    <dgm:cxn modelId="{5E0AF896-46ED-4C00-975A-236B14A467A7}" type="presParOf" srcId="{38847DF8-5524-47B6-9C25-8FE99F3B3509}" destId="{CD9CB466-229F-4492-9636-B47153D65140}" srcOrd="0" destOrd="0" presId="urn:microsoft.com/office/officeart/2018/2/layout/IconVerticalSolidList"/>
    <dgm:cxn modelId="{DEC0C5A2-3093-4E81-8AEF-2D44AD621394}" type="presParOf" srcId="{38847DF8-5524-47B6-9C25-8FE99F3B3509}" destId="{18D5B592-C86B-43E0-9562-3DC540876468}" srcOrd="1" destOrd="0" presId="urn:microsoft.com/office/officeart/2018/2/layout/IconVerticalSolidList"/>
    <dgm:cxn modelId="{46D20A37-2CF9-4B86-8355-4F745062A742}" type="presParOf" srcId="{38847DF8-5524-47B6-9C25-8FE99F3B3509}" destId="{EB5FB6EE-43A3-4066-A4B7-37B011D7F31A}" srcOrd="2" destOrd="0" presId="urn:microsoft.com/office/officeart/2018/2/layout/IconVerticalSolidList"/>
    <dgm:cxn modelId="{5882B79C-AA0C-48F8-AD17-B607DA9AB668}" type="presParOf" srcId="{38847DF8-5524-47B6-9C25-8FE99F3B3509}" destId="{71A848BB-0960-4B4E-BD2D-19F2D47CCE6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2D771-1B1D-4763-8F65-7ACAB2849DC7}">
      <dsp:nvSpPr>
        <dsp:cNvPr id="0" name=""/>
        <dsp:cNvSpPr/>
      </dsp:nvSpPr>
      <dsp:spPr>
        <a:xfrm>
          <a:off x="0" y="4425"/>
          <a:ext cx="5676900" cy="706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4DE0B-3AC9-43CE-A282-6ED683FDFC89}">
      <dsp:nvSpPr>
        <dsp:cNvPr id="0" name=""/>
        <dsp:cNvSpPr/>
      </dsp:nvSpPr>
      <dsp:spPr>
        <a:xfrm>
          <a:off x="213805" y="163454"/>
          <a:ext cx="389117" cy="3887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D57AB-98B3-4AFA-98DC-6FC309A09587}">
      <dsp:nvSpPr>
        <dsp:cNvPr id="0" name=""/>
        <dsp:cNvSpPr/>
      </dsp:nvSpPr>
      <dsp:spPr>
        <a:xfrm>
          <a:off x="816729" y="4425"/>
          <a:ext cx="4835432" cy="75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78" tIns="79478" rIns="79478" bIns="79478" numCol="1" spcCol="1270" anchor="ctr" anchorCtr="0">
          <a:noAutofit/>
        </a:bodyPr>
        <a:lstStyle/>
        <a:p>
          <a:pPr marL="0" lvl="0" indent="0" algn="l" defTabSz="622300">
            <a:lnSpc>
              <a:spcPct val="100000"/>
            </a:lnSpc>
            <a:spcBef>
              <a:spcPct val="0"/>
            </a:spcBef>
            <a:spcAft>
              <a:spcPct val="35000"/>
            </a:spcAft>
            <a:buNone/>
          </a:pPr>
          <a:r>
            <a:rPr lang="en-US" sz="1400" b="1" kern="1200" dirty="0"/>
            <a:t>Air Freight</a:t>
          </a:r>
          <a:r>
            <a:rPr lang="en-US" sz="1400" kern="1200" dirty="0"/>
            <a:t>: We provide </a:t>
          </a:r>
          <a:r>
            <a:rPr lang="en-US" sz="1400" kern="1200" dirty="0" err="1"/>
            <a:t>Sea+Air</a:t>
          </a:r>
          <a:r>
            <a:rPr lang="en-US" sz="1400" kern="1200" dirty="0"/>
            <a:t> service, cargo insurance, Special cargo services, air cargo bookings, air charter services to name a few. </a:t>
          </a:r>
          <a:endParaRPr lang="en-IN" sz="1400" kern="1200" dirty="0"/>
        </a:p>
      </dsp:txBody>
      <dsp:txXfrm>
        <a:off x="816729" y="4425"/>
        <a:ext cx="4835432" cy="750970"/>
      </dsp:txXfrm>
    </dsp:sp>
    <dsp:sp modelId="{0C019B4B-8EE3-4A8D-85C6-C1CE66B86DB1}">
      <dsp:nvSpPr>
        <dsp:cNvPr id="0" name=""/>
        <dsp:cNvSpPr/>
      </dsp:nvSpPr>
      <dsp:spPr>
        <a:xfrm>
          <a:off x="0" y="943138"/>
          <a:ext cx="5676900" cy="706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5FB5FE-43CD-47A6-A629-A6B78D2E1253}">
      <dsp:nvSpPr>
        <dsp:cNvPr id="0" name=""/>
        <dsp:cNvSpPr/>
      </dsp:nvSpPr>
      <dsp:spPr>
        <a:xfrm>
          <a:off x="213805" y="1102167"/>
          <a:ext cx="389117" cy="3887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4C3548-C218-4901-8A99-4F3F7B907297}">
      <dsp:nvSpPr>
        <dsp:cNvPr id="0" name=""/>
        <dsp:cNvSpPr/>
      </dsp:nvSpPr>
      <dsp:spPr>
        <a:xfrm>
          <a:off x="816729" y="943138"/>
          <a:ext cx="4835432" cy="75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78" tIns="79478" rIns="79478" bIns="79478" numCol="1" spcCol="1270" anchor="ctr" anchorCtr="0">
          <a:noAutofit/>
        </a:bodyPr>
        <a:lstStyle/>
        <a:p>
          <a:pPr marL="0" lvl="0" indent="0" algn="l" defTabSz="622300">
            <a:lnSpc>
              <a:spcPct val="100000"/>
            </a:lnSpc>
            <a:spcBef>
              <a:spcPct val="0"/>
            </a:spcBef>
            <a:spcAft>
              <a:spcPct val="35000"/>
            </a:spcAft>
            <a:buNone/>
          </a:pPr>
          <a:r>
            <a:rPr lang="en-US" sz="1400" b="1" kern="1200" dirty="0"/>
            <a:t>Road &amp; Rail Freight: </a:t>
          </a:r>
          <a:r>
            <a:rPr lang="en-US" sz="1400" kern="1200" dirty="0"/>
            <a:t>We </a:t>
          </a:r>
          <a:r>
            <a:rPr lang="en-US" sz="1400" kern="1200" dirty="0">
              <a:latin typeface="+mn-lt"/>
            </a:rPr>
            <a:t>offer specialized capabilities for transporting high-value goods, heavy and bulky items, two-wheelers, and Out-of-Gauge shipments.</a:t>
          </a:r>
          <a:endParaRPr lang="en-US" sz="1400" kern="1200" dirty="0"/>
        </a:p>
      </dsp:txBody>
      <dsp:txXfrm>
        <a:off x="816729" y="943138"/>
        <a:ext cx="4835432" cy="750970"/>
      </dsp:txXfrm>
    </dsp:sp>
    <dsp:sp modelId="{0775A65A-097D-4653-861F-F06E2D7BE639}">
      <dsp:nvSpPr>
        <dsp:cNvPr id="0" name=""/>
        <dsp:cNvSpPr/>
      </dsp:nvSpPr>
      <dsp:spPr>
        <a:xfrm>
          <a:off x="0" y="1881851"/>
          <a:ext cx="5676900" cy="706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7B401-26FA-4F5D-B424-3D71CF47146C}">
      <dsp:nvSpPr>
        <dsp:cNvPr id="0" name=""/>
        <dsp:cNvSpPr/>
      </dsp:nvSpPr>
      <dsp:spPr>
        <a:xfrm>
          <a:off x="213805" y="2040880"/>
          <a:ext cx="389117" cy="3887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F363F9-2474-44D0-A8D2-8F99B2A3E213}">
      <dsp:nvSpPr>
        <dsp:cNvPr id="0" name=""/>
        <dsp:cNvSpPr/>
      </dsp:nvSpPr>
      <dsp:spPr>
        <a:xfrm>
          <a:off x="816729" y="1881851"/>
          <a:ext cx="4835432" cy="75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78" tIns="79478" rIns="79478" bIns="79478" numCol="1" spcCol="1270" anchor="ctr" anchorCtr="0">
          <a:noAutofit/>
        </a:bodyPr>
        <a:lstStyle/>
        <a:p>
          <a:pPr marL="0" lvl="0" indent="0" algn="l" defTabSz="622300">
            <a:lnSpc>
              <a:spcPct val="100000"/>
            </a:lnSpc>
            <a:spcBef>
              <a:spcPct val="0"/>
            </a:spcBef>
            <a:spcAft>
              <a:spcPct val="35000"/>
            </a:spcAft>
            <a:buNone/>
          </a:pPr>
          <a:r>
            <a:rPr lang="en-US" sz="1400" b="1" kern="1200" dirty="0"/>
            <a:t>Ocean Freight: </a:t>
          </a:r>
          <a:r>
            <a:rPr lang="en-US" sz="1400" kern="1200" dirty="0"/>
            <a:t>We provide project cargo services to transport your heavy and oversized cargo. Our Services include all :From Full Container Load (FCL) and Less-than-Container Load (LCL) shipments to ocean cargo management. </a:t>
          </a:r>
        </a:p>
      </dsp:txBody>
      <dsp:txXfrm>
        <a:off x="816729" y="1881851"/>
        <a:ext cx="4835432" cy="750970"/>
      </dsp:txXfrm>
    </dsp:sp>
    <dsp:sp modelId="{946B6DEC-E82C-4F18-AB5E-896EA6636A62}">
      <dsp:nvSpPr>
        <dsp:cNvPr id="0" name=""/>
        <dsp:cNvSpPr/>
      </dsp:nvSpPr>
      <dsp:spPr>
        <a:xfrm>
          <a:off x="0" y="2820564"/>
          <a:ext cx="5676900" cy="706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9A74A-8731-4B99-8C97-A9603D2396E0}">
      <dsp:nvSpPr>
        <dsp:cNvPr id="0" name=""/>
        <dsp:cNvSpPr/>
      </dsp:nvSpPr>
      <dsp:spPr>
        <a:xfrm>
          <a:off x="213805" y="2979593"/>
          <a:ext cx="389117" cy="3887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F8CCC-CCEE-4836-804C-FEFE2D7C9630}">
      <dsp:nvSpPr>
        <dsp:cNvPr id="0" name=""/>
        <dsp:cNvSpPr/>
      </dsp:nvSpPr>
      <dsp:spPr>
        <a:xfrm>
          <a:off x="816729" y="2820564"/>
          <a:ext cx="4835432" cy="75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78" tIns="79478" rIns="79478" bIns="79478" numCol="1" spcCol="1270" anchor="ctr" anchorCtr="0">
          <a:noAutofit/>
        </a:bodyPr>
        <a:lstStyle/>
        <a:p>
          <a:pPr marL="0" lvl="0" indent="0" algn="l" defTabSz="622300">
            <a:lnSpc>
              <a:spcPct val="100000"/>
            </a:lnSpc>
            <a:spcBef>
              <a:spcPct val="0"/>
            </a:spcBef>
            <a:spcAft>
              <a:spcPct val="35000"/>
            </a:spcAft>
            <a:buNone/>
          </a:pPr>
          <a:r>
            <a:rPr lang="en-US" sz="1400" b="1" kern="1200" dirty="0"/>
            <a:t>Custom Clearance: </a:t>
          </a:r>
          <a:r>
            <a:rPr lang="en-US" sz="1400" kern="1200" dirty="0"/>
            <a:t>We provide customs clearance services to ensure that your cargo complies with all the necessary regulations and procedures, be it import, export or in-transit declarations.</a:t>
          </a:r>
          <a:r>
            <a:rPr lang="en-US" sz="1400" b="1" kern="1200" dirty="0"/>
            <a:t> </a:t>
          </a:r>
          <a:endParaRPr lang="en-US" sz="1400" kern="1200" dirty="0"/>
        </a:p>
      </dsp:txBody>
      <dsp:txXfrm>
        <a:off x="816729" y="2820564"/>
        <a:ext cx="4835432" cy="750970"/>
      </dsp:txXfrm>
    </dsp:sp>
    <dsp:sp modelId="{798B8C13-40D0-4CC7-9C79-2CCF4A38FE08}">
      <dsp:nvSpPr>
        <dsp:cNvPr id="0" name=""/>
        <dsp:cNvSpPr/>
      </dsp:nvSpPr>
      <dsp:spPr>
        <a:xfrm>
          <a:off x="0" y="3759278"/>
          <a:ext cx="5676900" cy="706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75187-C894-4BD6-A8CA-EDBAEB2F96C5}">
      <dsp:nvSpPr>
        <dsp:cNvPr id="0" name=""/>
        <dsp:cNvSpPr/>
      </dsp:nvSpPr>
      <dsp:spPr>
        <a:xfrm>
          <a:off x="213805" y="3918307"/>
          <a:ext cx="389117" cy="38873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92D2BB-11F6-420F-9F08-6F60B795C0A9}">
      <dsp:nvSpPr>
        <dsp:cNvPr id="0" name=""/>
        <dsp:cNvSpPr/>
      </dsp:nvSpPr>
      <dsp:spPr>
        <a:xfrm>
          <a:off x="841467" y="3785652"/>
          <a:ext cx="4835432" cy="75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78" tIns="79478" rIns="79478" bIns="79478" numCol="1" spcCol="1270" anchor="ctr" anchorCtr="0">
          <a:noAutofit/>
        </a:bodyPr>
        <a:lstStyle/>
        <a:p>
          <a:pPr marL="0" lvl="0" indent="0" algn="l" defTabSz="622300">
            <a:lnSpc>
              <a:spcPct val="100000"/>
            </a:lnSpc>
            <a:spcBef>
              <a:spcPct val="0"/>
            </a:spcBef>
            <a:spcAft>
              <a:spcPct val="35000"/>
            </a:spcAft>
            <a:buNone/>
          </a:pPr>
          <a:r>
            <a:rPr lang="en-US" sz="1400" b="1" kern="1200" dirty="0"/>
            <a:t>Project Logistics: </a:t>
          </a:r>
          <a:r>
            <a:rPr lang="en-US" sz="1400" kern="1200" dirty="0">
              <a:latin typeface="+mn-lt"/>
            </a:rPr>
            <a:t>Leveraging our team of project logistics specialists alongside our extensive global network of connections and resources, we excel in renewable energy, industrial, power, etc.</a:t>
          </a:r>
          <a:endParaRPr lang="en-US" sz="1400" kern="1200" dirty="0"/>
        </a:p>
      </dsp:txBody>
      <dsp:txXfrm>
        <a:off x="841467" y="3785652"/>
        <a:ext cx="4835432" cy="750970"/>
      </dsp:txXfrm>
    </dsp:sp>
    <dsp:sp modelId="{CD9CB466-229F-4492-9636-B47153D65140}">
      <dsp:nvSpPr>
        <dsp:cNvPr id="0" name=""/>
        <dsp:cNvSpPr/>
      </dsp:nvSpPr>
      <dsp:spPr>
        <a:xfrm>
          <a:off x="0" y="4697991"/>
          <a:ext cx="5676900" cy="706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D5B592-C86B-43E0-9562-3DC540876468}">
      <dsp:nvSpPr>
        <dsp:cNvPr id="0" name=""/>
        <dsp:cNvSpPr/>
      </dsp:nvSpPr>
      <dsp:spPr>
        <a:xfrm>
          <a:off x="213805" y="4857020"/>
          <a:ext cx="389117" cy="38873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A848BB-0960-4B4E-BD2D-19F2D47CCE69}">
      <dsp:nvSpPr>
        <dsp:cNvPr id="0" name=""/>
        <dsp:cNvSpPr/>
      </dsp:nvSpPr>
      <dsp:spPr>
        <a:xfrm>
          <a:off x="816729" y="4697991"/>
          <a:ext cx="4835432" cy="75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78" tIns="79478" rIns="79478" bIns="79478" numCol="1" spcCol="1270" anchor="ctr" anchorCtr="0">
          <a:noAutofit/>
        </a:bodyPr>
        <a:lstStyle/>
        <a:p>
          <a:pPr marL="0" lvl="0" indent="0" algn="l" defTabSz="622300">
            <a:lnSpc>
              <a:spcPct val="100000"/>
            </a:lnSpc>
            <a:spcBef>
              <a:spcPct val="0"/>
            </a:spcBef>
            <a:spcAft>
              <a:spcPct val="35000"/>
            </a:spcAft>
            <a:buNone/>
          </a:pPr>
          <a:r>
            <a:rPr lang="en-US" sz="1400" b="1" kern="1200" dirty="0"/>
            <a:t>Contract Logistics: </a:t>
          </a:r>
          <a:r>
            <a:rPr lang="en-US" sz="1400" b="0" kern="1200" dirty="0"/>
            <a:t>We</a:t>
          </a:r>
          <a:r>
            <a:rPr lang="en-US" sz="1400" b="1" kern="1200" dirty="0"/>
            <a:t> </a:t>
          </a:r>
          <a:r>
            <a:rPr lang="en-US" sz="1400" kern="1200" dirty="0"/>
            <a:t>deliver end-to-end supply chain solutions encompassing design and engineering, procurement and assessment, as well as integrated 4PL services for seamless management of third-party logistics providers.</a:t>
          </a:r>
        </a:p>
      </dsp:txBody>
      <dsp:txXfrm>
        <a:off x="816729" y="4697991"/>
        <a:ext cx="4835432" cy="7509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4/8/2024</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6:54.341"/>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8:45.898"/>
    </inkml:context>
    <inkml:brush xml:id="br0">
      <inkml:brushProperty name="width" value="0.35" units="cm"/>
      <inkml:brushProperty name="height" value="0.35" units="cm"/>
      <inkml:brushProperty name="color" value="#FFFFFF"/>
    </inkml:brush>
  </inkml:definitions>
  <inkml:trace contextRef="#ctx0" brushRef="#br0">4811 120 24575,'-131'0'0,"-1"5"0,-230 41 0,-69 28 0,263-47 0,72-17 0,-190-2 0,280-8 0,-40 2 0,0 2 0,-76 17 0,67-10 0,-71 5 0,-362-12 0,262-6 0,172-1 0,-79-14 0,74 9 0,-76-18 0,88 15 0,0 3 0,-79-5 0,96 13 0,-1-2 0,1 0 0,-43-10 0,35 5 0,0 2 0,0 2 0,-49 1 0,-60-4 0,79-3 0,-80-10 0,-166 0 0,-93 21 0,371-5 0,36 3 0,0 0 0,0 0 0,-1 0 0,1 0 0,0 0 0,0-1 0,0 1 0,-1 0 0,1 0 0,0 0 0,0 0 0,0 0 0,0 0 0,0 0 0,-1-1 0,1 1 0,0 0 0,0 0 0,0 0 0,0 0 0,0-1 0,0 1 0,0 0 0,0 0 0,-1 0 0,1 0 0,0-1 0,0 1 0,0 0 0,0 0 0,0 0 0,0-1 0,0 1 0,0 0 0,0 0 0,0 0 0,0-1 0,0 1 0,0 0 0,1 0 0,-1 0 0,0 0 0,0-1 0,16-12 0,27-10 0,0 1 0,2 3 0,77-24 0,-98 38 0,1 1 0,-1 1 0,1 1 0,0 1 0,0 1 0,0 1 0,0 1 0,25 7 0,28 9 0,88 32 0,-46-12 0,446 155 0,-261-84 0,-283-101 0,192 58 0,-181-58 0,1-2 0,0-1 0,0-2 0,51-1 0,829-10 0,-532 10 0,1557-2 0,-1784 8 0,242 42 0,-231-24 0,183 6 0,385-32 0,-320-3 0,168 3 0,-556-2 0,1-1 0,-1-1 0,51-16 0,0 1 0,288-49 0,179-38 0,-543 106 0,0 0 0,0 0 0,0-1 0,0 1 0,0 0 0,0 0 0,0 0 0,0-1 0,0 1 0,0-1 0,0 1 0,0-1 0,-1 1 0,1-1 0,0 1 0,0-1 0,0 0 0,-1 1 0,1-1 0,0 0 0,-1 0 0,1 0 0,0-1 0,-1 2 0,0-1 0,-1 0 0,1 0 0,0 0 0,-1 1 0,1-1 0,-1 0 0,1 0 0,-1 1 0,1-1 0,-1 1 0,0-1 0,1 0 0,-1 1 0,0-1 0,1 1 0,-1-1 0,0 1 0,0 0 0,-1-1 0,-53-21 0,54 22 0,-45-15 0,-74-24 0,-2 5 0,-127-18 0,156 39 0,10 0 0,-147-3 0,193 16 0,0 3 0,0 0 0,0 3 0,1 1 0,-40 13 0,0 5 0,-1-3 0,0-3 0,-1-4 0,-126 9 0,9-11 0,-35 1 0,120-14 0,-179-5 0,226 1 0,1-3 0,-100-25 0,-272-98 0,396 120 0,29 9 0,0-1 0,0 0 0,1-1 0,-12-5 0,20 8 0,-1 0 0,1 0 0,-1-1 0,1 1 0,-1 0 0,1 0 0,0-1 0,-1 1 0,1 0 0,-1-1 0,1 1 0,0 0 0,-1-1 0,1 1 0,0 0 0,-1-1 0,1 1 0,0-1 0,0 1 0,0-1 0,-1 1 0,1-1 0,0 1 0,0 0 0,0-1 0,0 1 0,0-1 0,0 1 0,0-1 0,0 1 0,0-1 0,0 1 0,0-1 0,0 1 0,0-1 0,0 0 0,18-15 0,34-8 0,-49 23 0,85-27 0,2 5 0,175-24 0,-184 38 0,-1 4 0,1 3 0,93 10 0,238 45 0,-243-27 0,466 79 0,-612-100 0,-10-2 0,0 0 0,-1-1 0,1-1 0,0 0 0,0 0 0,0-1 0,14-2 0,-26 1 0,-1 1 0,0 0 0,0 0 0,1 0 0,-1 0 0,0 0 0,0-1 0,0 1 0,1 0 0,-1 0 0,0 0 0,0 0 0,0-1 0,0 1 0,0 0 0,1 0 0,-1-1 0,0 1 0,0 0 0,0 0 0,0-1 0,0 1 0,0 0 0,0 0 0,0-1 0,0 1 0,0 0 0,0 0 0,0-1 0,0 1 0,0 0 0,0 0 0,0-1 0,0 1 0,0 0 0,0 0 0,0 0 0,-1-1 0,1 1 0,0 0 0,0 0 0,0-1 0,0 1 0,0 0 0,-1 0 0,1 0 0,0 0 0,0-1 0,0 1 0,-1 0 0,1 0 0,0 0 0,0 0 0,-1 0 0,1 0 0,0-1 0,0 1 0,-1 0 0,1 0 0,0 0 0,0 0 0,-1 0 0,1 0 0,0 0 0,-21-10 0,-61-13 0,-1 3 0,-2 4 0,-105-7 0,3 11 0,-252 15 0,-187 48 0,473-36 0,-139 26 0,121-14 0,109-17 0,0 2 0,-64 21 0,-83 25 0,111-34 0,-105 42 0,158-47 0,0 2 0,-68 44 0,102-58 0,-1-2 0,1 1 0,-1-1 0,0-1 0,0 0 0,-1-1 0,1 0 0,-1-1 0,-17 1 0,-19-2 0,-56-4 0,22-1 0,-377 6 0,-284-5 0,357-42 0,338 37 0,-336-70 0,-72-11 0,175 55 0,-301 4 0,401 16 0,5 1 0,91 14-1365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1:47:32.656"/>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1:47:53.040"/>
    </inkml:context>
    <inkml:brush xml:id="br0">
      <inkml:brushProperty name="width" value="0.05" units="cm"/>
      <inkml:brushProperty name="height" value="0.05" units="cm"/>
      <inkml:brushProperty name="color" value="#AE198D"/>
      <inkml:brushProperty name="inkEffects" value="galaxy"/>
      <inkml:brushProperty name="anchorX" value="-1270"/>
      <inkml:brushProperty name="anchorY" value="-1270"/>
      <inkml:brushProperty name="scaleFactor" value="0.5"/>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1:47:58.559"/>
    </inkml:context>
    <inkml:brush xml:id="br0">
      <inkml:brushProperty name="width" value="0.05" units="cm"/>
      <inkml:brushProperty name="height" value="0.05" units="cm"/>
      <inkml:brushProperty name="color" value="#AE198D"/>
      <inkml:brushProperty name="inkEffects" value="galaxy"/>
      <inkml:brushProperty name="anchorX" value="-2540"/>
      <inkml:brushProperty name="anchorY" value="-2540"/>
      <inkml:brushProperty name="scaleFactor" value="0.5"/>
    </inkml:brush>
  </inkml:definitions>
  <inkml:trace contextRef="#ctx0" brushRef="#br0">0 1 24575,'0'0'0,"0"4"0,0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7:04.751"/>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7:41.947"/>
    </inkml:context>
    <inkml:brush xml:id="br0">
      <inkml:brushProperty name="width" value="0.35" units="cm"/>
      <inkml:brushProperty name="height" value="0.35" units="cm"/>
      <inkml:brushProperty name="color" value="#FFFFFF"/>
    </inkml:brush>
  </inkml:definitions>
  <inkml:trace contextRef="#ctx0" brushRef="#br0">1658 933 24575,'-41'-42'0,"4"4"0,-2 1 0,-1 1 0,-80-53 0,94 72 0,-38-34 0,-16-11 0,1 10 0,35 21 0,-66-35 0,-492-172 0,369 155 0,217 77-170,0-1-1,1-1 0,0 0 1,0-1-1,0-1 0,2 0 1,-24-22-1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8:00.289"/>
    </inkml:context>
    <inkml:brush xml:id="br0">
      <inkml:brushProperty name="width" value="0.35" units="cm"/>
      <inkml:brushProperty name="height" value="0.35" units="cm"/>
      <inkml:brushProperty name="color" value="#FFFFFF"/>
    </inkml:brush>
  </inkml:definitions>
  <inkml:trace contextRef="#ctx0" brushRef="#br0">1073 37 24575,'-2'63'0,"0"-37"0,2 0 0,0 0 0,2 0 0,5 27 0,-7-49 0,1-1 0,0 1 0,-1-1 0,1 0 0,0 0 0,1 1 0,-1-1 0,1 0 0,-1 0 0,1 0 0,0 0 0,0-1 0,0 1 0,0 0 0,1-1 0,-1 0 0,1 1 0,0-1 0,-1 0 0,1 0 0,0 0 0,0-1 0,0 1 0,0-1 0,1 0 0,-1 0 0,0 0 0,0 0 0,5 0 0,0-1 0,0 0 0,-1-1 0,1 0 0,0-1 0,0 1 0,0-2 0,-1 1 0,1-1 0,-1 0 0,0-1 0,12-7 0,21-14 0,0-2 0,-2-2 0,-1-2 0,-2-1 0,62-72 0,-96 103 0,0 0 0,0 0 0,0 0 0,0 0 0,0 0 0,0 0 0,-1 0 0,1 0 0,-1 0 0,1 0 0,0 0 0,-1-1 0,0 1 0,1 0 0,-1 0 0,0-1 0,0 1 0,1 0 0,-1-1 0,0 1 0,0 0 0,-1-1 0,1 1 0,0 0 0,0 0 0,-1-3 0,-1 3 0,1-1 0,0 1 0,-1 0 0,1 0 0,-1 0 0,1 0 0,-1 0 0,0 0 0,1 1 0,-1-1 0,0 1 0,1-1 0,-1 1 0,0-1 0,0 1 0,-2 0 0,-13-1 0,1 0 0,0 2 0,-19 2 0,33-2 0,-142 20 0,2 6 0,-170 56 0,295-79 0,1 1 0,-1 1 0,1 0 0,0 1 0,1 1 0,0 0 0,0 1 0,1 1 0,0 0 0,0 1 0,-22 24 0,4 0 0,-65 55 0,-4 4 0,53-42 0,2 1 0,-48 74 0,89-119 0,-1-1 0,0 0 0,0 0 0,-1 0 0,0-1 0,0 0 0,0-1 0,-14 9 0,-68 27 0,59-29 0,12 1 0,30-6 0,48-1 0,-58-6 0,209 3 0,-1-10 0,258-40 0,-453 45 0,227-41 0,-207 35 0,-1-2 0,-1-1 0,0-2 0,58-32 0,-79 37-227,0-1-1,0 0 1,-1-1-1,0 0 1,16-20-1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8:27.056"/>
    </inkml:context>
    <inkml:brush xml:id="br0">
      <inkml:brushProperty name="width" value="0.35" units="cm"/>
      <inkml:brushProperty name="height" value="0.35" units="cm"/>
      <inkml:brushProperty name="color" value="#FFFFFF"/>
    </inkml:brush>
  </inkml:definitions>
  <inkml:trace contextRef="#ctx0" brushRef="#br0">1095 366 24575,'5'-4'0,"-15"-3"0,-15-5 0,-23 6 0,1 2 0,-1 2 0,-65 5 0,8 0 0,-543-3 0,610 2 0,21-3 0,50-11 0,18-5 0,30-10 0,79-38 0,-142 59 0,0 0 0,1 2 0,0 0 0,-1 0 0,1 2 0,1 1 0,-1 0 0,0 1 0,20 3 0,8-1 0,21 2 0,107 20 0,-100-11 0,82 3 0,510-15 0,-639-1 0,0-1 0,0-1 0,0-2 0,0-1 0,-1-1 0,0-2 0,0 0 0,-1-2 0,26-13 0,-15 5 0,46-17 0,-12 6 0,-57 24 0,0 1 0,1 0 0,0 1 0,0 0 0,0 1 0,0 1 0,0 0 0,0 1 0,27 4 0,0 2 0,-1 2 0,52 16 0,-41-10 0,0-2 0,1-3 0,81 4 0,162-12 0,-161-4 0,589 2 0,-566 14 0,-31 0 0,626-7 0,-408-9 0,-327 1 0,0 0 0,0-1 0,-1-1 0,1-1 0,-1-1 0,0 0 0,25-13 0,59-20 0,-46 24 0,14-3 0,72-30 0,-124 36 0,-26 4 0,-33 0 0,17 7 0,1 1 0,-1 1 0,0 1 0,1 2 0,-38 9 0,17-1 0,2 3 0,-49 21 0,73-25 0,-1 0 0,1 1 0,-21 18 0,-31 21 0,50-38 0,1 2 0,1 1 0,1 0 0,0 1 0,1 1 0,0 1 0,2 0 0,0 1 0,2 1 0,-15 28 0,8 8-1365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6:47.777"/>
    </inkml:context>
    <inkml:brush xml:id="br0">
      <inkml:brushProperty name="width" value="0.035" units="cm"/>
      <inkml:brushProperty name="height" value="0.035" units="cm"/>
      <inkml:brushProperty name="color" value="#FFFFFF"/>
    </inkml:brush>
  </inkml:definitions>
  <inkml:trace contextRef="#ctx0" brushRef="#br0">2126 141 24575,'-5'5'0,"-1"-1"0,0 0 0,0 0 0,0 0 0,0-1 0,0 1 0,-1-2 0,1 1 0,-1-1 0,-12 3 0,-76 7 0,62-10 0,-907 53 0,4-50 0,895-7 0,41 2 0,0 0 0,1 0 0,-1 0 0,0 0 0,0 0 0,0 0 0,1 0 0,-1 0 0,0-1 0,0 1 0,0 0 0,1 0 0,-1 0 0,0 0 0,0 0 0,0-1 0,0 1 0,0 0 0,1 0 0,-1 0 0,0-1 0,0 1 0,0 0 0,0 0 0,0 0 0,0-1 0,0 1 0,0 0 0,0 0 0,0-1 0,0 1 0,0 0 0,0 0 0,0 0 0,0-1 0,0 1 0,0 0 0,0 0 0,0-1 0,0 1 0,0 0 0,0 0 0,0 0 0,0-1 0,0 1 0,0 0 0,-1 0 0,1 0 0,0 0 0,0-1 0,0 1 0,0 0 0,-1 0 0,1 0 0,0 0 0,0 0 0,0-1 0,-1 1 0,1 0 0,0 0 0,0 0 0,0 0 0,-1 0 0,1 0 0,17-10 0,1 2 0,0 0 0,0 1 0,35-9 0,-47 14 0,135-35 0,202-25 0,151 10 0,625 11 0,-1110 45 0,-18 4 0,-21 8 0,-37 12 0,-2-4 0,-1-2 0,-73 12 0,-221 24 0,186-34 0,142-19-1365,7-1-5461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6:48.299"/>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7:53.768"/>
    </inkml:context>
    <inkml:brush xml:id="br0">
      <inkml:brushProperty name="width" value="0.35" units="cm"/>
      <inkml:brushProperty name="height" value="0.35" units="cm"/>
      <inkml:brushProperty name="color" value="#FFFFFF"/>
    </inkml:brush>
  </inkml:definitions>
  <inkml:trace contextRef="#ctx0" brushRef="#br0">3616 238 24575,'-55'-8'0,"14"0"0,-285-6 0,146 10 0,39-2 0,-575-11 0,685 19 0,-52 10 0,-14 1 0,-371-9 0,264-5 0,162 2 0,-61 12 0,60-6 0,-55 0 0,-44-9 0,-110 4 0,237 1 0,1 0 0,-1 1 0,1 0 0,1 1 0,-1 1 0,-20 11 0,21-10 0,0 0 0,0-1 0,-1-1 0,0 0 0,0-1 0,-25 4 0,-206-5 0,136-5 0,260 10 0,242 44 0,-318-40 0,526 102 0,-152-37 0,-213-42 0,-97-9 0,-70-11 0,1-3 0,105 4 0,697-17 0,-848-1 0,1-1 0,-1-1 0,0 0 0,29-11 0,-24 7 0,-1 1 0,40-4 0,-31 5 0,0-1 0,0-1 0,46-18 0,60-14 0,-128 36 0,-1-1 0,1 0 0,-1-1 0,0 0 0,20-13 0,-19 10 0,0 1 0,1 0 0,0 1 0,20-5 0,55-12 0,-17 3 0,102-14 0,-153 32 0,86-11 0,112 1 0,-155 16 0,-46-1 0,1 0 0,0-2 0,0-1 0,0 0 0,39-8 0,-59 9 0,0-1 0,0 1 0,0 0 0,0 0 0,0 0 0,0-1 0,0 1 0,0-1 0,0 1 0,0-1 0,-1 1 0,1-1 0,0 1 0,0-1 0,0 0 0,0 1 0,-1-1 0,1 0 0,0 0 0,-1 0 0,1 1 0,-1-1 0,1 0 0,-1 0 0,1 0 0,-1 0 0,1 0 0,-1 0 0,0 0 0,0 0 0,0 0 0,1 0 0,-1-2 0,-1 0 0,0 0 0,-1 1 0,1-1 0,0 1 0,-1-1 0,0 1 0,1 0 0,-1 0 0,0 0 0,0 0 0,0 0 0,-3-2 0,-11-8 0,1 1 0,-30-15 0,1 7 0,-1 3 0,-1 1 0,0 3 0,-52-8 0,74 15 0,-34-7 0,-2 3 0,0 2 0,1 3 0,-2 2 0,-60 7 0,116-4 0,0 0 0,0 0 0,1 1 0,-1 0 0,1 0 0,-1 0 0,1 0 0,0 0 0,0 1 0,0 0 0,0 0 0,0 0 0,0 0 0,1 1 0,-5 5 0,-5 8 0,1 0 0,-13 27 0,-10 13 0,34-57 0,0 1 0,1-1 0,-1 1 0,0-1 0,1 1 0,-1 0 0,1-1 0,-1 1 0,1 0 0,-1 0 0,1-1 0,0 1 0,-1 0 0,1 0 0,0-1 0,-1 1 0,1 0 0,0 0 0,0 0 0,0 0 0,0 0 0,0-1 0,0 1 0,0 0 0,0 0 0,0 0 0,0 0 0,1-1 0,-1 1 0,0 0 0,0 0 0,1 0 0,-1-1 0,1 1 0,-1 0 0,1 1 0,2-1 0,-1 0 0,1 0 0,-1 0 0,1 0 0,-1 0 0,1-1 0,0 1 0,-1-1 0,1 0 0,0 0 0,4 0 0,13-1 0,-1-1 0,28-6 0,65-22 0,-55 13 0,1 4 0,76-10 0,17 14 0,-63 5 0,106-19 0,37-13 0,317-11 0,-502 46 0,2 0 0,85-14 0,-36 0 0,1 4 0,0 4 0,112 7 0,291 42 0,-404-32 0,83 13 0,195 12 0,-360-36 0,0-1 0,-1-1 0,1 0 0,-1-1 0,0 0 0,0-2 0,0 1 0,24-15 0,49-18 0,97-2 0,-79 20 0,-67 12 0,-34 11 0,-12 4 0,-18 8 0,-206 85 0,-103 49 0,276-118 0,1 2 0,2 2 0,-76 64 0,94-63 0,31-29 0,0 0 0,0 0 0,0-1 0,-1 1 0,0-2 0,0 1 0,-1-1 0,1 0 0,-1-1 0,0 0 0,0-1 0,-1 0 0,-13 3 0,-74 6 0,-1-4 0,-192-9 0,216-2 0,-724-48 0,699 36 0,-31-2 0,54 9 0,-93-23 0,-26-3 0,169 31 0,-15-1 0,-52-13 0,79 11 0,24 2 0,30 0 0,679 1 0,-365 6 0,-288 1 0,0 3 0,-1 4 0,125 35 0,55 9 0,-236-56 0,-19-6 0,-33-12 0,-412-124 0,329 107 0,35 5 0,70 17 0,21 14 0,0 0 0,0-1 0,0 1 0,0 0 0,0-1 0,0 1 0,0 0 0,0 0 0,0-1 0,0 1 0,0 0 0,0-1 0,0 1 0,0 0 0,0 0 0,0-1 0,0 1 0,1 0 0,-1 0 0,0-1 0,0 1 0,0 0 0,1 0 0,-1-1 0,0 1 0,0 0 0,0 0 0,1 0 0,-1-1 0,0 1 0,0 0 0,1 0 0,-1 0 0,0 0 0,0 0 0,1 0 0,-1 0 0,0-1 0,1 1 0,47-6 0,37 8 0,-1 3 0,123 25 0,-97-12 0,-50-9 0,717 75 0,-774-84 0,32-1 0,-34 1 0,-1 0 0,0 0 0,0 0 0,0 0 0,0 0 0,0 0 0,1 0 0,-1 0 0,0 0 0,0 0 0,0 0 0,0 0 0,0 0 0,0 0 0,1 0 0,-1 0 0,0 0 0,0 0 0,0 0 0,0 0 0,0 0 0,0 0 0,1 0 0,-1 0 0,0-1 0,0 1 0,0 0 0,0 0 0,0 0 0,0 0 0,0 0 0,0 0 0,0 0 0,1-1 0,-1 1 0,0 0 0,0 0 0,0 0 0,0 0 0,0 0 0,0 0 0,0-1 0,0 1 0,0 0 0,0 0 0,0 0 0,0 0 0,0 0 0,0-1 0,0 1 0,0 0 0,0 0 0,0 0 0,0 0 0,0 0 0,0 0 0,-1-1 0,1 1 0,0 0 0,0 0 0,0 0 0,0 0 0,-24-11 0,-237-54 0,184 49 0,-1628-308-1439,1674 320 1439,-12-3 0,-54-1 0,93 8 45,1 0 0,0 1 0,-1-1 0,1 1 0,-1 0 0,1 0 0,0 0 0,0 0 0,-1 0 0,1 1 0,0-1 0,0 1 0,0 0 0,1 0 0,-1 0 0,0 1 0,1-1 0,0 0 0,-1 1 0,-1 3 0,0-2 17,0 0 0,0 0 0,0 0-1,0-1 1,0 0 0,-1 1 0,-5 2-1,-21 9-61,-1 0 0,-1-3 0,0 0 0,-1-2 0,0-2 0,-1-1 0,-63 5 0,-38 0 46,75-5-1457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0:57:56.122"/>
    </inkml:context>
    <inkml:brush xml:id="br0">
      <inkml:brushProperty name="width" value="0.35" units="cm"/>
      <inkml:brushProperty name="height" value="0.35" units="cm"/>
      <inkml:brushProperty name="color" value="#FFFFFF"/>
    </inkml:brush>
  </inkml:definitions>
  <inkml:trace contextRef="#ctx0" brushRef="#br0">0 675 24575,'2'0'0,"0"1"0,0-1 0,0 1 0,0 0 0,-1 0 0,1 0 0,0 0 0,0 0 0,-1 1 0,1-1 0,-1 0 0,1 1 0,-1-1 0,0 1 0,1-1 0,-1 1 0,0 0 0,0 0 0,0-1 0,0 1 0,0 0 0,0 3 0,15 43 0,-16-44 0,1-1 0,0 0 0,0 1 0,0-1 0,0 0 0,0 0 0,1 1 0,-1-1 0,1 0 0,0-1 0,0 1 0,0 0 0,0 0 0,5 3 0,-5-5 0,1 1 0,-1-1 0,1 0 0,0 0 0,-1-1 0,1 1 0,0 0 0,-1-1 0,1 0 0,0 0 0,0 1 0,0-2 0,-1 1 0,1 0 0,0-1 0,0 1 0,-1-1 0,1 0 0,2-1 0,7-1 0,-1-2 0,-1 1 0,1-2 0,-1 1 0,0-2 0,0 1 0,0-1 0,-1-1 0,16-16 0,4-8 0,35-53 0,-42 54 0,49-53 0,-59 73 0,0 1 0,1 0 0,1 0 0,0 1 0,0 1 0,26-11 0,93-24 0,-101 34 0,0 0 0,0-2 0,-1-2 0,35-19 0,282-198 0,-258 152-1365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4/8/2024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11</a:t>
            </a:fld>
            <a:endParaRPr lang="en-US" dirty="0"/>
          </a:p>
        </p:txBody>
      </p:sp>
    </p:spTree>
    <p:extLst>
      <p:ext uri="{BB962C8B-B14F-4D97-AF65-F5344CB8AC3E}">
        <p14:creationId xmlns:p14="http://schemas.microsoft.com/office/powerpoint/2010/main" val="168053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dirty="0"/>
          </a:p>
        </p:txBody>
      </p:sp>
    </p:spTree>
    <p:extLst>
      <p:ext uri="{BB962C8B-B14F-4D97-AF65-F5344CB8AC3E}">
        <p14:creationId xmlns:p14="http://schemas.microsoft.com/office/powerpoint/2010/main" val="172153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a:t>
            </a:fld>
            <a:endParaRPr lang="en-US" dirty="0"/>
          </a:p>
        </p:txBody>
      </p:sp>
    </p:spTree>
    <p:extLst>
      <p:ext uri="{BB962C8B-B14F-4D97-AF65-F5344CB8AC3E}">
        <p14:creationId xmlns:p14="http://schemas.microsoft.com/office/powerpoint/2010/main" val="289812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a:t>
            </a:fld>
            <a:endParaRPr lang="en-US" dirty="0"/>
          </a:p>
        </p:txBody>
      </p:sp>
    </p:spTree>
    <p:extLst>
      <p:ext uri="{BB962C8B-B14F-4D97-AF65-F5344CB8AC3E}">
        <p14:creationId xmlns:p14="http://schemas.microsoft.com/office/powerpoint/2010/main" val="155038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a:t>
            </a:fld>
            <a:endParaRPr lang="en-US" dirty="0"/>
          </a:p>
        </p:txBody>
      </p:sp>
    </p:spTree>
    <p:extLst>
      <p:ext uri="{BB962C8B-B14F-4D97-AF65-F5344CB8AC3E}">
        <p14:creationId xmlns:p14="http://schemas.microsoft.com/office/powerpoint/2010/main" val="75480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6</a:t>
            </a:fld>
            <a:endParaRPr lang="en-US" dirty="0"/>
          </a:p>
        </p:txBody>
      </p:sp>
    </p:spTree>
    <p:extLst>
      <p:ext uri="{BB962C8B-B14F-4D97-AF65-F5344CB8AC3E}">
        <p14:creationId xmlns:p14="http://schemas.microsoft.com/office/powerpoint/2010/main" val="1867358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7</a:t>
            </a:fld>
            <a:endParaRPr lang="en-US" dirty="0"/>
          </a:p>
        </p:txBody>
      </p:sp>
    </p:spTree>
    <p:extLst>
      <p:ext uri="{BB962C8B-B14F-4D97-AF65-F5344CB8AC3E}">
        <p14:creationId xmlns:p14="http://schemas.microsoft.com/office/powerpoint/2010/main" val="337767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8</a:t>
            </a:fld>
            <a:endParaRPr lang="en-US" dirty="0"/>
          </a:p>
        </p:txBody>
      </p:sp>
    </p:spTree>
    <p:extLst>
      <p:ext uri="{BB962C8B-B14F-4D97-AF65-F5344CB8AC3E}">
        <p14:creationId xmlns:p14="http://schemas.microsoft.com/office/powerpoint/2010/main" val="39513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9</a:t>
            </a:fld>
            <a:endParaRPr lang="en-US" dirty="0"/>
          </a:p>
        </p:txBody>
      </p:sp>
    </p:spTree>
    <p:extLst>
      <p:ext uri="{BB962C8B-B14F-4D97-AF65-F5344CB8AC3E}">
        <p14:creationId xmlns:p14="http://schemas.microsoft.com/office/powerpoint/2010/main" val="405961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49018627"/>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78604303"/>
      </p:ext>
    </p:extLst>
  </p:cSld>
  <p:clrMapOvr>
    <a:masterClrMapping/>
  </p:clrMapOvr>
  <p:hf hdr="0" ft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327907"/>
      </p:ext>
    </p:extLst>
  </p:cSld>
  <p:clrMapOvr>
    <a:masterClrMapping/>
  </p:clrMapOvr>
  <p:hf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anchor="t">
            <a:normAutofit/>
          </a:bodyPr>
          <a:lstStyle>
            <a:lvl1pPr>
              <a:defRPr sz="3200"/>
            </a:lvl1pPr>
          </a:lstStyle>
          <a:p>
            <a:r>
              <a:rPr lang="en-US" dirty="0"/>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836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352414-3211-CEB2-31A1-11097989D435}"/>
              </a:ext>
            </a:extLst>
          </p:cNvPr>
          <p:cNvSpPr>
            <a:spLocks noGrp="1"/>
          </p:cNvSpPr>
          <p:nvPr>
            <p:ph type="title" hasCustomPrompt="1"/>
          </p:nvPr>
        </p:nvSpPr>
        <p:spPr>
          <a:xfrm>
            <a:off x="705934" y="723900"/>
            <a:ext cx="3503757" cy="5316415"/>
          </a:xfrm>
        </p:spPr>
        <p:txBody>
          <a:bodyPr>
            <a:normAutofit/>
          </a:bodyPr>
          <a:lstStyle>
            <a:lvl1pPr>
              <a:defRPr sz="3200"/>
            </a:lvl1pPr>
          </a:lstStyle>
          <a:p>
            <a:r>
              <a:rPr lang="en-US" dirty="0"/>
              <a:t>Click to add title</a:t>
            </a:r>
          </a:p>
        </p:txBody>
      </p:sp>
      <p:sp>
        <p:nvSpPr>
          <p:cNvPr id="9" name="Content Placeholder 8">
            <a:extLst>
              <a:ext uri="{FF2B5EF4-FFF2-40B4-BE49-F238E27FC236}">
                <a16:creationId xmlns:a16="http://schemas.microsoft.com/office/drawing/2014/main" id="{4BA26D20-54E1-2490-0D75-F08BCB7D3BFF}"/>
              </a:ext>
            </a:extLst>
          </p:cNvPr>
          <p:cNvSpPr>
            <a:spLocks noGrp="1"/>
          </p:cNvSpPr>
          <p:nvPr>
            <p:ph sz="quarter" idx="10" hasCustomPrompt="1"/>
          </p:nvPr>
        </p:nvSpPr>
        <p:spPr>
          <a:xfrm>
            <a:off x="5582232" y="2053087"/>
            <a:ext cx="5903332" cy="3987230"/>
          </a:xfrm>
        </p:spPr>
        <p:txBody>
          <a:bodyPr anchor="t"/>
          <a:lstStyle>
            <a:lvl1pPr marL="0" indent="0">
              <a:buNone/>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5" name="Straight Connector 4">
            <a:extLst>
              <a:ext uri="{FF2B5EF4-FFF2-40B4-BE49-F238E27FC236}">
                <a16:creationId xmlns:a16="http://schemas.microsoft.com/office/drawing/2014/main" id="{998A376F-AF56-AABE-DFA3-DE5A8C899613}"/>
              </a:ext>
              <a:ext uri="{C183D7F6-B498-43B3-948B-1728B52AA6E4}">
                <adec:decorative xmlns:adec="http://schemas.microsoft.com/office/drawing/2017/decorative" val="1"/>
              </a:ext>
            </a:extLst>
          </p:cNvPr>
          <p:cNvCxnSpPr>
            <a:cxnSpLocks/>
          </p:cNvCxnSpPr>
          <p:nvPr userDrawn="1"/>
        </p:nvCxnSpPr>
        <p:spPr>
          <a:xfrm>
            <a:off x="5695467" y="723900"/>
            <a:ext cx="579059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E9D420-BBEC-E7C6-7E76-FB9791C71C96}"/>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00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2D6AD5-5357-463C-B785-6A488FFC8D76}"/>
              </a:ext>
            </a:extLst>
          </p:cNvPr>
          <p:cNvSpPr>
            <a:spLocks noGrp="1"/>
          </p:cNvSpPr>
          <p:nvPr>
            <p:ph type="title" hasCustomPrompt="1"/>
          </p:nvPr>
        </p:nvSpPr>
        <p:spPr>
          <a:xfrm>
            <a:off x="5637007" y="817581"/>
            <a:ext cx="5935869" cy="5238159"/>
          </a:xfrm>
        </p:spPr>
        <p:txBody>
          <a:bodyPr anchor="ctr" anchorCtr="0">
            <a:noAutofit/>
          </a:bodyPr>
          <a:lstStyle>
            <a:lvl1pPr>
              <a:defRPr sz="3200"/>
            </a:lvl1pPr>
          </a:lstStyle>
          <a:p>
            <a:r>
              <a:rPr lang="en-US" dirty="0"/>
              <a:t>Click to add title</a:t>
            </a:r>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p:nvPr>
        </p:nvSpPr>
        <p:spPr>
          <a:xfrm>
            <a:off x="-1" y="1"/>
            <a:ext cx="4876799" cy="6858000"/>
          </a:xfrm>
          <a:prstGeom prst="rect">
            <a:avLst/>
          </a:prstGeom>
        </p:spPr>
        <p:txBody>
          <a:bodyPr>
            <a:normAutofit/>
          </a:bodyPr>
          <a:lstStyle>
            <a:lvl1pPr marL="0" indent="0" algn="ctr">
              <a:buNone/>
              <a:defRPr sz="1800"/>
            </a:lvl1pPr>
          </a:lstStyle>
          <a:p>
            <a:r>
              <a:rPr lang="en-US" dirty="0"/>
              <a:t>Click icon to add picture</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930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0520" y="776873"/>
            <a:ext cx="5854182" cy="3070508"/>
          </a:xfrm>
          <a:prstGeom prst="rect">
            <a:avLst/>
          </a:prstGeom>
        </p:spPr>
        <p:txBody>
          <a:bodyPr anchor="b">
            <a:normAutofit/>
          </a:bodyPr>
          <a:lstStyle>
            <a:lvl1pPr>
              <a:defRPr sz="3200"/>
            </a:lvl1pPr>
          </a:lstStyle>
          <a:p>
            <a:r>
              <a:rPr lang="en-US" dirty="0"/>
              <a:t>Click to add title</a:t>
            </a:r>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hasCustomPrompt="1"/>
          </p:nvPr>
        </p:nvSpPr>
        <p:spPr>
          <a:xfrm>
            <a:off x="721202" y="4088927"/>
            <a:ext cx="5842218" cy="1880552"/>
          </a:xfrm>
          <a:prstGeom prst="rect">
            <a:avLst/>
          </a:prstGeom>
        </p:spPr>
        <p:txBody>
          <a:bodyPr>
            <a:normAutofit/>
          </a:bodyPr>
          <a:lstStyle>
            <a:lvl1pPr marL="0" indent="0">
              <a:buNone/>
              <a:defRPr sz="2000"/>
            </a:lvl1pPr>
          </a:lstStyle>
          <a:p>
            <a:r>
              <a:rPr lang="en-US" dirty="0"/>
              <a:t>Click to add subtitle</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0"/>
            <a:ext cx="4876800" cy="6858000"/>
          </a:xfrm>
          <a:prstGeom prst="rect">
            <a:avLst/>
          </a:prstGeom>
        </p:spPr>
        <p:txBody>
          <a:bodyPr>
            <a:normAutofit/>
          </a:bodyPr>
          <a:lstStyle>
            <a:lvl1pPr marL="0" indent="0" algn="ctr">
              <a:buNone/>
              <a:defRPr sz="1800"/>
            </a:lvl1pPr>
          </a:lstStyle>
          <a:p>
            <a:r>
              <a:rPr lang="en-US" dirty="0"/>
              <a:t>Click icon to add picture</a:t>
            </a:r>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D54A957-6A3F-2C34-A453-905FBAE77CCD}"/>
              </a:ext>
              <a:ext uri="{C183D7F6-B498-43B3-948B-1728B52AA6E4}">
                <adec:decorative xmlns:adec="http://schemas.microsoft.com/office/drawing/2017/decorative" val="1"/>
              </a:ext>
            </a:extLst>
          </p:cNvPr>
          <p:cNvCxnSpPr>
            <a:cxnSpLocks/>
          </p:cNvCxnSpPr>
          <p:nvPr userDrawn="1"/>
        </p:nvCxnSpPr>
        <p:spPr>
          <a:xfrm>
            <a:off x="724574"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72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le 2">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hasCustomPrompt="1"/>
          </p:nvPr>
        </p:nvSpPr>
        <p:spPr>
          <a:xfrm>
            <a:off x="734592" y="976997"/>
            <a:ext cx="11000208" cy="1239985"/>
          </a:xfrm>
          <a:prstGeom prst="rect">
            <a:avLst/>
          </a:prstGeom>
        </p:spPr>
        <p:txBody>
          <a:bodyPr anchor="t">
            <a:normAutofit/>
          </a:bodyPr>
          <a:lstStyle>
            <a:lvl1pPr>
              <a:defRPr sz="3200"/>
            </a:lvl1pPr>
          </a:lstStyle>
          <a:p>
            <a:r>
              <a:rPr lang="en-US" dirty="0"/>
              <a:t>Click to add title</a:t>
            </a:r>
          </a:p>
        </p:txBody>
      </p:sp>
      <p:sp>
        <p:nvSpPr>
          <p:cNvPr id="5" name="Content Placehold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34592" y="2244725"/>
            <a:ext cx="7814185" cy="4233713"/>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cxnSp>
        <p:nvCxnSpPr>
          <p:cNvPr id="6" name="Straight Connecto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276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707756" y="4"/>
            <a:ext cx="5786438" cy="6134100"/>
          </a:xfrm>
        </p:spPr>
        <p:txBody>
          <a:bodyPr/>
          <a:lstStyle>
            <a:lvl1pPr marL="0" indent="0" algn="ctr">
              <a:buNone/>
              <a:defRPr/>
            </a:lvl1pPr>
          </a:lstStyle>
          <a:p>
            <a:r>
              <a:rPr lang="en-US" dirty="0"/>
              <a:t>Click icon to insert picture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2" name="Straight Connector 1">
            <a:extLst>
              <a:ext uri="{FF2B5EF4-FFF2-40B4-BE49-F238E27FC236}">
                <a16:creationId xmlns:a16="http://schemas.microsoft.com/office/drawing/2014/main" id="{B3B79298-0F84-5214-4916-E9C0B4B46AB4}"/>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42360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9146" y="983901"/>
            <a:ext cx="5724786" cy="1198580"/>
          </a:xfrm>
          <a:prstGeom prst="rect">
            <a:avLst/>
          </a:prstGeom>
        </p:spPr>
        <p:txBody>
          <a:bodyPr anchor="t">
            <a:normAutofit/>
          </a:bodyPr>
          <a:lstStyle>
            <a:lvl1pPr>
              <a:defRPr sz="3200"/>
            </a:lvl1pPr>
          </a:lstStyle>
          <a:p>
            <a:r>
              <a:rPr lang="en-US" dirty="0"/>
              <a:t>Click to add title</a:t>
            </a:r>
          </a:p>
        </p:txBody>
      </p:sp>
      <p:sp>
        <p:nvSpPr>
          <p:cNvPr id="7" name="Content Placeholder 6">
            <a:extLst>
              <a:ext uri="{FF2B5EF4-FFF2-40B4-BE49-F238E27FC236}">
                <a16:creationId xmlns:a16="http://schemas.microsoft.com/office/drawing/2014/main" id="{63C6D5E5-DE84-EC37-75DB-50DB75B5CD48}"/>
              </a:ext>
            </a:extLst>
          </p:cNvPr>
          <p:cNvSpPr>
            <a:spLocks noGrp="1"/>
          </p:cNvSpPr>
          <p:nvPr>
            <p:ph sz="quarter" idx="14" hasCustomPrompt="1"/>
          </p:nvPr>
        </p:nvSpPr>
        <p:spPr>
          <a:xfrm>
            <a:off x="710520" y="2244725"/>
            <a:ext cx="5724786" cy="3795683"/>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723899"/>
            <a:ext cx="4876800" cy="5316510"/>
          </a:xfrm>
          <a:prstGeom prst="rect">
            <a:avLst/>
          </a:prstGeom>
        </p:spPr>
        <p:txBody>
          <a:bodyPr>
            <a:normAutofit/>
          </a:bodyPr>
          <a:lstStyle>
            <a:lvl1pPr marL="0" indent="0" algn="ctr">
              <a:buNone/>
              <a:defRPr sz="1800"/>
            </a:lvl1pPr>
          </a:lstStyle>
          <a:p>
            <a:r>
              <a:rPr lang="en-US" dirty="0"/>
              <a:t>Click icon to add picture</a:t>
            </a:r>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60669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5713726" y="6134059"/>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spcBef>
                <a:spcPts val="0"/>
              </a:spcBef>
              <a:buNone/>
              <a:defRPr/>
            </a:lvl1pPr>
            <a:lvl2pPr marL="457200" indent="0">
              <a:spcBef>
                <a:spcPts val="0"/>
              </a:spcBef>
              <a:buNone/>
              <a:defRPr/>
            </a:lvl2pPr>
            <a:lvl3pPr marL="914400" indent="0">
              <a:spcBef>
                <a:spcPts val="0"/>
              </a:spcBef>
              <a:buNone/>
              <a:defRPr/>
            </a:lvl3pPr>
            <a:lvl4pPr marL="1371600" indent="0">
              <a:spcBef>
                <a:spcPts val="0"/>
              </a:spcBef>
              <a:buNone/>
              <a:defRPr/>
            </a:lvl4pPr>
            <a:lvl5pPr marL="1828800" indent="0">
              <a:spcBef>
                <a:spcPts val="0"/>
              </a:spcBef>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23061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76001722"/>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248991466"/>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339675148"/>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4607822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556652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0754704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8046305"/>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08642628"/>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405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6" r:id="rId18"/>
    <p:sldLayoutId id="2147483730" r:id="rId19"/>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creativecommons.org/licenses/by/3.0/" TargetMode="External"/><Relationship Id="rId5" Type="http://schemas.openxmlformats.org/officeDocument/2006/relationships/image" Target="../media/image2.png"/><Relationship Id="rId4" Type="http://schemas.openxmlformats.org/officeDocument/2006/relationships/hyperlink" Target="http://tribalpicturesjapan.blogspot.com/2018/08/jasa-pengiriman-cargo-termurah.htm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customXml" Target="../ink/ink7.xml"/><Relationship Id="rId18" Type="http://schemas.openxmlformats.org/officeDocument/2006/relationships/image" Target="../media/image29.png"/><Relationship Id="rId26" Type="http://schemas.openxmlformats.org/officeDocument/2006/relationships/customXml" Target="../ink/ink13.xml"/><Relationship Id="rId3" Type="http://schemas.openxmlformats.org/officeDocument/2006/relationships/image" Target="../media/image22.png"/><Relationship Id="rId21" Type="http://schemas.openxmlformats.org/officeDocument/2006/relationships/image" Target="../media/image22.jpeg"/><Relationship Id="rId7" Type="http://schemas.openxmlformats.org/officeDocument/2006/relationships/customXml" Target="../ink/ink4.xml"/><Relationship Id="rId12" Type="http://schemas.openxmlformats.org/officeDocument/2006/relationships/image" Target="../media/image26.png"/><Relationship Id="rId17" Type="http://schemas.openxmlformats.org/officeDocument/2006/relationships/customXml" Target="../ink/ink9.xml"/><Relationship Id="rId25" Type="http://schemas.openxmlformats.org/officeDocument/2006/relationships/image" Target="../media/image32.png"/><Relationship Id="rId2" Type="http://schemas.openxmlformats.org/officeDocument/2006/relationships/customXml" Target="../ink/ink1.xml"/><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hyperlink" Target="http://pixabay.com/en/location-poi-pin-marker-position-304467/" TargetMode="Externa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customXml" Target="../ink/ink6.xml"/><Relationship Id="rId24" Type="http://schemas.openxmlformats.org/officeDocument/2006/relationships/customXml" Target="../ink/ink12.xml"/><Relationship Id="rId5" Type="http://schemas.openxmlformats.org/officeDocument/2006/relationships/customXml" Target="../ink/ink3.xml"/><Relationship Id="rId15" Type="http://schemas.openxmlformats.org/officeDocument/2006/relationships/customXml" Target="../ink/ink8.xml"/><Relationship Id="rId23" Type="http://schemas.openxmlformats.org/officeDocument/2006/relationships/image" Target="../media/image31.png"/><Relationship Id="rId28" Type="http://schemas.openxmlformats.org/officeDocument/2006/relationships/image" Target="../media/image34.png"/><Relationship Id="rId10" Type="http://schemas.openxmlformats.org/officeDocument/2006/relationships/image" Target="../media/image25.png"/><Relationship Id="rId19" Type="http://schemas.openxmlformats.org/officeDocument/2006/relationships/customXml" Target="../ink/ink10.xml"/><Relationship Id="rId4" Type="http://schemas.openxmlformats.org/officeDocument/2006/relationships/customXml" Target="../ink/ink2.xml"/><Relationship Id="rId9" Type="http://schemas.openxmlformats.org/officeDocument/2006/relationships/customXml" Target="../ink/ink5.xml"/><Relationship Id="rId14" Type="http://schemas.openxmlformats.org/officeDocument/2006/relationships/image" Target="../media/image27.png"/><Relationship Id="rId22" Type="http://schemas.openxmlformats.org/officeDocument/2006/relationships/customXml" Target="../ink/ink11.xml"/><Relationship Id="rId27"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piqsels.com/en/public-domain-photo-zinv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iqsels.com/en/public-domain-photo-sklv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pixabay.com/en/color-fashion-white-black-retail-94055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s://ocw.tudelft.nl/courses/aerospace-mechanics-of-materi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7215483-AD0C-4E00-BF87-04C4DA6AC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7F9F470-C7B7-4B96-90CD-6D53EA0200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Placeholder 13">
            <a:extLst>
              <a:ext uri="{FF2B5EF4-FFF2-40B4-BE49-F238E27FC236}">
                <a16:creationId xmlns:a16="http://schemas.microsoft.com/office/drawing/2014/main" id="{975CC0D6-B1DF-FCDA-F41E-56F7EFA2D49B}"/>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525" r="1525"/>
          <a:stretch/>
        </p:blipFill>
        <p:spPr>
          <a:xfrm>
            <a:off x="6096000" y="0"/>
            <a:ext cx="6107959" cy="6822967"/>
          </a:xfrm>
          <a:prstGeom prst="rect">
            <a:avLst/>
          </a:prstGeom>
        </p:spPr>
      </p:pic>
      <p:pic>
        <p:nvPicPr>
          <p:cNvPr id="3" name="Picture 2" descr="A logo with orange and black text&#10;&#10;Description automatically generated">
            <a:extLst>
              <a:ext uri="{FF2B5EF4-FFF2-40B4-BE49-F238E27FC236}">
                <a16:creationId xmlns:a16="http://schemas.microsoft.com/office/drawing/2014/main" id="{1281DB45-E69C-DEE7-CFBF-31500D298AC6}"/>
              </a:ext>
            </a:extLst>
          </p:cNvPr>
          <p:cNvPicPr>
            <a:picLocks noChangeAspect="1"/>
          </p:cNvPicPr>
          <p:nvPr/>
        </p:nvPicPr>
        <p:blipFill rotWithShape="1">
          <a:blip r:embed="rId5"/>
          <a:srcRect t="14417" r="-1" b="16548"/>
          <a:stretch/>
        </p:blipFill>
        <p:spPr>
          <a:xfrm>
            <a:off x="384338" y="1598566"/>
            <a:ext cx="5327325" cy="3106421"/>
          </a:xfrm>
          <a:prstGeom prst="rect">
            <a:avLst/>
          </a:prstGeom>
        </p:spPr>
      </p:pic>
      <p:sp>
        <p:nvSpPr>
          <p:cNvPr id="5" name="TextBox 4">
            <a:extLst>
              <a:ext uri="{FF2B5EF4-FFF2-40B4-BE49-F238E27FC236}">
                <a16:creationId xmlns:a16="http://schemas.microsoft.com/office/drawing/2014/main" id="{5D2496C3-572D-7A9C-57E0-63F15DB203B6}"/>
              </a:ext>
            </a:extLst>
          </p:cNvPr>
          <p:cNvSpPr txBox="1"/>
          <p:nvPr/>
        </p:nvSpPr>
        <p:spPr>
          <a:xfrm>
            <a:off x="-2" y="6857999"/>
            <a:ext cx="6107959" cy="230832"/>
          </a:xfrm>
          <a:prstGeom prst="rect">
            <a:avLst/>
          </a:prstGeom>
          <a:noFill/>
        </p:spPr>
        <p:txBody>
          <a:bodyPr wrap="square" rtlCol="0">
            <a:spAutoFit/>
          </a:bodyPr>
          <a:lstStyle/>
          <a:p>
            <a:r>
              <a:rPr lang="en-IN" sz="900">
                <a:hlinkClick r:id="rId4" tooltip="http://tribalpicturesjapan.blogspot.com/2018/08/jasa-pengiriman-cargo-termurah.html"/>
              </a:rPr>
              <a:t>This Photo</a:t>
            </a:r>
            <a:r>
              <a:rPr lang="en-IN" sz="900"/>
              <a:t> by Unknown Author is licensed under </a:t>
            </a:r>
            <a:r>
              <a:rPr lang="en-IN" sz="900">
                <a:hlinkClick r:id="rId6" tooltip="https://creativecommons.org/licenses/by/3.0/"/>
              </a:rPr>
              <a:t>CC BY</a:t>
            </a:r>
            <a:endParaRPr lang="en-IN" sz="900"/>
          </a:p>
        </p:txBody>
      </p:sp>
    </p:spTree>
    <p:extLst>
      <p:ext uri="{BB962C8B-B14F-4D97-AF65-F5344CB8AC3E}">
        <p14:creationId xmlns:p14="http://schemas.microsoft.com/office/powerpoint/2010/main" val="292228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46DE9C-5367-3BF8-FE6A-41A1E4A972AC}"/>
              </a:ext>
            </a:extLst>
          </p:cNvPr>
          <p:cNvSpPr>
            <a:spLocks noGrp="1"/>
          </p:cNvSpPr>
          <p:nvPr>
            <p:ph type="ctrTitle"/>
          </p:nvPr>
        </p:nvSpPr>
        <p:spPr>
          <a:xfrm>
            <a:off x="685800" y="899024"/>
            <a:ext cx="3076032" cy="3914947"/>
          </a:xfrm>
        </p:spPr>
        <p:txBody>
          <a:bodyPr vert="horz" lIns="91440" tIns="45720" rIns="91440" bIns="45720" rtlCol="0" anchor="t">
            <a:normAutofit/>
          </a:bodyPr>
          <a:lstStyle/>
          <a:p>
            <a:r>
              <a:rPr lang="en-GB" sz="4000" dirty="0"/>
              <a:t>Our Offices</a:t>
            </a:r>
            <a:endParaRPr lang="en-US" sz="4000" dirty="0"/>
          </a:p>
        </p:txBody>
      </p:sp>
      <p:sp>
        <p:nvSpPr>
          <p:cNvPr id="5" name="Slide Number Placeholder 4">
            <a:extLst>
              <a:ext uri="{FF2B5EF4-FFF2-40B4-BE49-F238E27FC236}">
                <a16:creationId xmlns:a16="http://schemas.microsoft.com/office/drawing/2014/main" id="{5B4009A1-6EB4-9D54-F8D4-8BA9A9720FA2}"/>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10</a:t>
            </a:fld>
            <a:endParaRPr lang="en-US" sz="1800"/>
          </a:p>
        </p:txBody>
      </p:sp>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97212405-67D1-3523-7C1F-C9919166C2E5}"/>
                  </a:ext>
                </a:extLst>
              </p14:cNvPr>
              <p14:cNvContentPartPr/>
              <p14:nvPr/>
            </p14:nvContentPartPr>
            <p14:xfrm>
              <a:off x="5140440" y="4256680"/>
              <a:ext cx="360" cy="360"/>
            </p14:xfrm>
          </p:contentPart>
        </mc:Choice>
        <mc:Fallback xmlns="">
          <p:pic>
            <p:nvPicPr>
              <p:cNvPr id="12" name="Ink 11">
                <a:extLst>
                  <a:ext uri="{FF2B5EF4-FFF2-40B4-BE49-F238E27FC236}">
                    <a16:creationId xmlns:a16="http://schemas.microsoft.com/office/drawing/2014/main" id="{97212405-67D1-3523-7C1F-C9919166C2E5}"/>
                  </a:ext>
                </a:extLst>
              </p:cNvPr>
              <p:cNvPicPr/>
              <p:nvPr/>
            </p:nvPicPr>
            <p:blipFill>
              <a:blip r:embed="rId3"/>
              <a:stretch>
                <a:fillRect/>
              </a:stretch>
            </p:blipFill>
            <p:spPr>
              <a:xfrm>
                <a:off x="5077800" y="41936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1E8EB8A4-8763-DB7A-3704-5660C1E6FB3A}"/>
                  </a:ext>
                </a:extLst>
              </p14:cNvPr>
              <p14:cNvContentPartPr/>
              <p14:nvPr/>
            </p14:nvContentPartPr>
            <p14:xfrm>
              <a:off x="2945880" y="3576280"/>
              <a:ext cx="360" cy="360"/>
            </p14:xfrm>
          </p:contentPart>
        </mc:Choice>
        <mc:Fallback xmlns="">
          <p:pic>
            <p:nvPicPr>
              <p:cNvPr id="14" name="Ink 13">
                <a:extLst>
                  <a:ext uri="{FF2B5EF4-FFF2-40B4-BE49-F238E27FC236}">
                    <a16:creationId xmlns:a16="http://schemas.microsoft.com/office/drawing/2014/main" id="{1E8EB8A4-8763-DB7A-3704-5660C1E6FB3A}"/>
                  </a:ext>
                </a:extLst>
              </p:cNvPr>
              <p:cNvPicPr/>
              <p:nvPr/>
            </p:nvPicPr>
            <p:blipFill>
              <a:blip r:embed="rId3"/>
              <a:stretch>
                <a:fillRect/>
              </a:stretch>
            </p:blipFill>
            <p:spPr>
              <a:xfrm>
                <a:off x="2883240" y="35132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D0D480D2-6C9A-160A-7415-F0B9DED40C2B}"/>
                  </a:ext>
                </a:extLst>
              </p14:cNvPr>
              <p14:cNvContentPartPr/>
              <p14:nvPr/>
            </p14:nvContentPartPr>
            <p14:xfrm>
              <a:off x="5001120" y="4672840"/>
              <a:ext cx="596880" cy="335880"/>
            </p14:xfrm>
          </p:contentPart>
        </mc:Choice>
        <mc:Fallback xmlns="">
          <p:pic>
            <p:nvPicPr>
              <p:cNvPr id="27" name="Ink 26">
                <a:extLst>
                  <a:ext uri="{FF2B5EF4-FFF2-40B4-BE49-F238E27FC236}">
                    <a16:creationId xmlns:a16="http://schemas.microsoft.com/office/drawing/2014/main" id="{D0D480D2-6C9A-160A-7415-F0B9DED40C2B}"/>
                  </a:ext>
                </a:extLst>
              </p:cNvPr>
              <p:cNvPicPr/>
              <p:nvPr/>
            </p:nvPicPr>
            <p:blipFill>
              <a:blip r:embed="rId6"/>
              <a:stretch>
                <a:fillRect/>
              </a:stretch>
            </p:blipFill>
            <p:spPr>
              <a:xfrm>
                <a:off x="4938480" y="4610200"/>
                <a:ext cx="72252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6FB01844-A014-A8C5-CF22-6050E613148A}"/>
                  </a:ext>
                </a:extLst>
              </p14:cNvPr>
              <p14:cNvContentPartPr/>
              <p14:nvPr/>
            </p14:nvContentPartPr>
            <p14:xfrm>
              <a:off x="7497720" y="5341000"/>
              <a:ext cx="557640" cy="307800"/>
            </p14:xfrm>
          </p:contentPart>
        </mc:Choice>
        <mc:Fallback xmlns="">
          <p:pic>
            <p:nvPicPr>
              <p:cNvPr id="32" name="Ink 31">
                <a:extLst>
                  <a:ext uri="{FF2B5EF4-FFF2-40B4-BE49-F238E27FC236}">
                    <a16:creationId xmlns:a16="http://schemas.microsoft.com/office/drawing/2014/main" id="{6FB01844-A014-A8C5-CF22-6050E613148A}"/>
                  </a:ext>
                </a:extLst>
              </p:cNvPr>
              <p:cNvPicPr/>
              <p:nvPr/>
            </p:nvPicPr>
            <p:blipFill>
              <a:blip r:embed="rId8"/>
              <a:stretch>
                <a:fillRect/>
              </a:stretch>
            </p:blipFill>
            <p:spPr>
              <a:xfrm>
                <a:off x="7435080" y="5278000"/>
                <a:ext cx="68328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4" name="Ink 33">
                <a:extLst>
                  <a:ext uri="{FF2B5EF4-FFF2-40B4-BE49-F238E27FC236}">
                    <a16:creationId xmlns:a16="http://schemas.microsoft.com/office/drawing/2014/main" id="{CF1ABD73-B021-BE1A-C2C4-858B4CB8B25E}"/>
                  </a:ext>
                </a:extLst>
              </p14:cNvPr>
              <p14:cNvContentPartPr/>
              <p14:nvPr/>
            </p14:nvContentPartPr>
            <p14:xfrm>
              <a:off x="6189120" y="5486800"/>
              <a:ext cx="2138760" cy="172440"/>
            </p14:xfrm>
          </p:contentPart>
        </mc:Choice>
        <mc:Fallback xmlns="">
          <p:pic>
            <p:nvPicPr>
              <p:cNvPr id="34" name="Ink 33">
                <a:extLst>
                  <a:ext uri="{FF2B5EF4-FFF2-40B4-BE49-F238E27FC236}">
                    <a16:creationId xmlns:a16="http://schemas.microsoft.com/office/drawing/2014/main" id="{CF1ABD73-B021-BE1A-C2C4-858B4CB8B25E}"/>
                  </a:ext>
                </a:extLst>
              </p:cNvPr>
              <p:cNvPicPr/>
              <p:nvPr/>
            </p:nvPicPr>
            <p:blipFill>
              <a:blip r:embed="rId10"/>
              <a:stretch>
                <a:fillRect/>
              </a:stretch>
            </p:blipFill>
            <p:spPr>
              <a:xfrm>
                <a:off x="6126480" y="5423800"/>
                <a:ext cx="2264400" cy="298080"/>
              </a:xfrm>
              <a:prstGeom prst="rect">
                <a:avLst/>
              </a:prstGeom>
            </p:spPr>
          </p:pic>
        </mc:Fallback>
      </mc:AlternateContent>
      <p:grpSp>
        <p:nvGrpSpPr>
          <p:cNvPr id="37" name="Group 36">
            <a:extLst>
              <a:ext uri="{FF2B5EF4-FFF2-40B4-BE49-F238E27FC236}">
                <a16:creationId xmlns:a16="http://schemas.microsoft.com/office/drawing/2014/main" id="{62BDC511-C664-AEE8-9EE6-2E3633DFBD2B}"/>
              </a:ext>
            </a:extLst>
          </p:cNvPr>
          <p:cNvGrpSpPr/>
          <p:nvPr/>
        </p:nvGrpSpPr>
        <p:grpSpPr>
          <a:xfrm>
            <a:off x="6233400" y="5536840"/>
            <a:ext cx="3385800" cy="488880"/>
            <a:chOff x="6233400" y="5536840"/>
            <a:chExt cx="3385800" cy="488880"/>
          </a:xfrm>
        </p:grpSpPr>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56D50B76-70FB-B817-3919-B84DDBDCF2E1}"/>
                    </a:ext>
                  </a:extLst>
                </p14:cNvPr>
                <p14:cNvContentPartPr/>
                <p14:nvPr/>
              </p14:nvContentPartPr>
              <p14:xfrm>
                <a:off x="6427800" y="5536840"/>
                <a:ext cx="805320" cy="92160"/>
              </p14:xfrm>
            </p:contentPart>
          </mc:Choice>
          <mc:Fallback xmlns="">
            <p:pic>
              <p:nvPicPr>
                <p:cNvPr id="9" name="Ink 8">
                  <a:extLst>
                    <a:ext uri="{FF2B5EF4-FFF2-40B4-BE49-F238E27FC236}">
                      <a16:creationId xmlns:a16="http://schemas.microsoft.com/office/drawing/2014/main" id="{56D50B76-70FB-B817-3919-B84DDBDCF2E1}"/>
                    </a:ext>
                  </a:extLst>
                </p:cNvPr>
                <p:cNvPicPr/>
                <p:nvPr/>
              </p:nvPicPr>
              <p:blipFill>
                <a:blip r:embed="rId12"/>
                <a:stretch>
                  <a:fillRect/>
                </a:stretch>
              </p:blipFill>
              <p:spPr>
                <a:xfrm>
                  <a:off x="6421680" y="5530720"/>
                  <a:ext cx="81756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A8EBB6AA-CA5A-C989-9BB0-E50B370C4B15}"/>
                    </a:ext>
                  </a:extLst>
                </p14:cNvPr>
                <p14:cNvContentPartPr/>
                <p14:nvPr/>
              </p14:nvContentPartPr>
              <p14:xfrm>
                <a:off x="6746040" y="5607760"/>
                <a:ext cx="360" cy="360"/>
              </p14:xfrm>
            </p:contentPart>
          </mc:Choice>
          <mc:Fallback xmlns="">
            <p:pic>
              <p:nvPicPr>
                <p:cNvPr id="10" name="Ink 9">
                  <a:extLst>
                    <a:ext uri="{FF2B5EF4-FFF2-40B4-BE49-F238E27FC236}">
                      <a16:creationId xmlns:a16="http://schemas.microsoft.com/office/drawing/2014/main" id="{A8EBB6AA-CA5A-C989-9BB0-E50B370C4B15}"/>
                    </a:ext>
                  </a:extLst>
                </p:cNvPr>
                <p:cNvPicPr/>
                <p:nvPr/>
              </p:nvPicPr>
              <p:blipFill>
                <a:blip r:embed="rId14"/>
                <a:stretch>
                  <a:fillRect/>
                </a:stretch>
              </p:blipFill>
              <p:spPr>
                <a:xfrm>
                  <a:off x="6739920" y="56016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10563922-0DE6-1882-F677-5C2322B14DBD}"/>
                    </a:ext>
                  </a:extLst>
                </p14:cNvPr>
                <p14:cNvContentPartPr/>
                <p14:nvPr/>
              </p14:nvContentPartPr>
              <p14:xfrm>
                <a:off x="6338520" y="5542600"/>
                <a:ext cx="2937240" cy="249120"/>
              </p14:xfrm>
            </p:contentPart>
          </mc:Choice>
          <mc:Fallback xmlns="">
            <p:pic>
              <p:nvPicPr>
                <p:cNvPr id="28" name="Ink 27">
                  <a:extLst>
                    <a:ext uri="{FF2B5EF4-FFF2-40B4-BE49-F238E27FC236}">
                      <a16:creationId xmlns:a16="http://schemas.microsoft.com/office/drawing/2014/main" id="{10563922-0DE6-1882-F677-5C2322B14DBD}"/>
                    </a:ext>
                  </a:extLst>
                </p:cNvPr>
                <p:cNvPicPr/>
                <p:nvPr/>
              </p:nvPicPr>
              <p:blipFill>
                <a:blip r:embed="rId16"/>
                <a:stretch>
                  <a:fillRect/>
                </a:stretch>
              </p:blipFill>
              <p:spPr>
                <a:xfrm>
                  <a:off x="6275880" y="5479600"/>
                  <a:ext cx="306288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5D5E7AA3-2D72-D65F-E478-3924E70A12C3}"/>
                    </a:ext>
                  </a:extLst>
                </p14:cNvPr>
                <p14:cNvContentPartPr/>
                <p14:nvPr/>
              </p14:nvContentPartPr>
              <p14:xfrm>
                <a:off x="8137800" y="5548000"/>
                <a:ext cx="475200" cy="293400"/>
              </p14:xfrm>
            </p:contentPart>
          </mc:Choice>
          <mc:Fallback xmlns="">
            <p:pic>
              <p:nvPicPr>
                <p:cNvPr id="30" name="Ink 29">
                  <a:extLst>
                    <a:ext uri="{FF2B5EF4-FFF2-40B4-BE49-F238E27FC236}">
                      <a16:creationId xmlns:a16="http://schemas.microsoft.com/office/drawing/2014/main" id="{5D5E7AA3-2D72-D65F-E478-3924E70A12C3}"/>
                    </a:ext>
                  </a:extLst>
                </p:cNvPr>
                <p:cNvPicPr/>
                <p:nvPr/>
              </p:nvPicPr>
              <p:blipFill>
                <a:blip r:embed="rId18"/>
                <a:stretch>
                  <a:fillRect/>
                </a:stretch>
              </p:blipFill>
              <p:spPr>
                <a:xfrm>
                  <a:off x="8074800" y="5485000"/>
                  <a:ext cx="60084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6" name="Ink 35">
                  <a:extLst>
                    <a:ext uri="{FF2B5EF4-FFF2-40B4-BE49-F238E27FC236}">
                      <a16:creationId xmlns:a16="http://schemas.microsoft.com/office/drawing/2014/main" id="{85488DB6-EA04-5CF7-C4A5-C3F91EBFA2B5}"/>
                    </a:ext>
                  </a:extLst>
                </p14:cNvPr>
                <p14:cNvContentPartPr/>
                <p14:nvPr/>
              </p14:nvContentPartPr>
              <p14:xfrm>
                <a:off x="6233400" y="5788480"/>
                <a:ext cx="3385800" cy="237240"/>
              </p14:xfrm>
            </p:contentPart>
          </mc:Choice>
          <mc:Fallback xmlns="">
            <p:pic>
              <p:nvPicPr>
                <p:cNvPr id="36" name="Ink 35">
                  <a:extLst>
                    <a:ext uri="{FF2B5EF4-FFF2-40B4-BE49-F238E27FC236}">
                      <a16:creationId xmlns:a16="http://schemas.microsoft.com/office/drawing/2014/main" id="{85488DB6-EA04-5CF7-C4A5-C3F91EBFA2B5}"/>
                    </a:ext>
                  </a:extLst>
                </p:cNvPr>
                <p:cNvPicPr/>
                <p:nvPr/>
              </p:nvPicPr>
              <p:blipFill>
                <a:blip r:embed="rId20"/>
                <a:stretch>
                  <a:fillRect/>
                </a:stretch>
              </p:blipFill>
              <p:spPr>
                <a:xfrm>
                  <a:off x="6170400" y="5725840"/>
                  <a:ext cx="3511440" cy="362880"/>
                </a:xfrm>
                <a:prstGeom prst="rect">
                  <a:avLst/>
                </a:prstGeom>
              </p:spPr>
            </p:pic>
          </mc:Fallback>
        </mc:AlternateContent>
      </p:grpSp>
      <p:pic>
        <p:nvPicPr>
          <p:cNvPr id="3" name="Picture Placeholder 2">
            <a:extLst>
              <a:ext uri="{FF2B5EF4-FFF2-40B4-BE49-F238E27FC236}">
                <a16:creationId xmlns:a16="http://schemas.microsoft.com/office/drawing/2014/main" id="{6832CE8A-77BD-8F7B-CA6D-14FF0589E657}"/>
              </a:ext>
            </a:extLst>
          </p:cNvPr>
          <p:cNvPicPr>
            <a:picLocks noGrp="1" noChangeAspect="1"/>
          </p:cNvPicPr>
          <p:nvPr>
            <p:ph type="pic" sz="quarter" idx="13"/>
          </p:nvPr>
        </p:nvPicPr>
        <p:blipFill>
          <a:blip r:embed="rId21"/>
          <a:srcRect l="4136" r="4136"/>
          <a:stretch/>
        </p:blipFill>
        <p:spPr>
          <a:xfrm>
            <a:off x="5749601" y="-1369"/>
            <a:ext cx="6290798" cy="6858000"/>
          </a:xfrm>
        </p:spPr>
      </p:pic>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7" name="Ink 6">
                <a:extLst>
                  <a:ext uri="{FF2B5EF4-FFF2-40B4-BE49-F238E27FC236}">
                    <a16:creationId xmlns:a16="http://schemas.microsoft.com/office/drawing/2014/main" id="{2A6FD50C-5C8C-ADCD-FEBF-8CC7BE08D09F}"/>
                  </a:ext>
                </a:extLst>
              </p14:cNvPr>
              <p14:cNvContentPartPr/>
              <p14:nvPr/>
            </p14:nvContentPartPr>
            <p14:xfrm>
              <a:off x="2646111" y="2479043"/>
              <a:ext cx="360" cy="360"/>
            </p14:xfrm>
          </p:contentPart>
        </mc:Choice>
        <mc:Fallback xmlns="">
          <p:pic>
            <p:nvPicPr>
              <p:cNvPr id="7" name="Ink 6">
                <a:extLst>
                  <a:ext uri="{FF2B5EF4-FFF2-40B4-BE49-F238E27FC236}">
                    <a16:creationId xmlns:a16="http://schemas.microsoft.com/office/drawing/2014/main" id="{2A6FD50C-5C8C-ADCD-FEBF-8CC7BE08D09F}"/>
                  </a:ext>
                </a:extLst>
              </p:cNvPr>
              <p:cNvPicPr/>
              <p:nvPr/>
            </p:nvPicPr>
            <p:blipFill>
              <a:blip r:embed="rId23"/>
              <a:stretch>
                <a:fillRect/>
              </a:stretch>
            </p:blipFill>
            <p:spPr>
              <a:xfrm>
                <a:off x="2637111" y="2470403"/>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 name="Ink 7">
                <a:extLst>
                  <a:ext uri="{FF2B5EF4-FFF2-40B4-BE49-F238E27FC236}">
                    <a16:creationId xmlns:a16="http://schemas.microsoft.com/office/drawing/2014/main" id="{85FEA3DC-18BA-3E44-A17D-EA8845D3FAAA}"/>
                  </a:ext>
                </a:extLst>
              </p14:cNvPr>
              <p14:cNvContentPartPr/>
              <p14:nvPr/>
            </p14:nvContentPartPr>
            <p14:xfrm>
              <a:off x="4475271" y="1388963"/>
              <a:ext cx="360" cy="360"/>
            </p14:xfrm>
          </p:contentPart>
        </mc:Choice>
        <mc:Fallback xmlns="">
          <p:pic>
            <p:nvPicPr>
              <p:cNvPr id="8" name="Ink 7">
                <a:extLst>
                  <a:ext uri="{FF2B5EF4-FFF2-40B4-BE49-F238E27FC236}">
                    <a16:creationId xmlns:a16="http://schemas.microsoft.com/office/drawing/2014/main" id="{85FEA3DC-18BA-3E44-A17D-EA8845D3FAAA}"/>
                  </a:ext>
                </a:extLst>
              </p:cNvPr>
              <p:cNvPicPr/>
              <p:nvPr/>
            </p:nvPicPr>
            <p:blipFill>
              <a:blip r:embed="rId25"/>
              <a:stretch>
                <a:fillRect/>
              </a:stretch>
            </p:blipFill>
            <p:spPr>
              <a:xfrm>
                <a:off x="4466271" y="1379963"/>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1" name="Ink 10">
                <a:extLst>
                  <a:ext uri="{FF2B5EF4-FFF2-40B4-BE49-F238E27FC236}">
                    <a16:creationId xmlns:a16="http://schemas.microsoft.com/office/drawing/2014/main" id="{89AF6D23-298D-B16B-AE15-75E14AD807A7}"/>
                  </a:ext>
                </a:extLst>
              </p14:cNvPr>
              <p14:cNvContentPartPr/>
              <p14:nvPr/>
            </p14:nvContentPartPr>
            <p14:xfrm>
              <a:off x="7622751" y="483203"/>
              <a:ext cx="360" cy="3960"/>
            </p14:xfrm>
          </p:contentPart>
        </mc:Choice>
        <mc:Fallback xmlns="">
          <p:pic>
            <p:nvPicPr>
              <p:cNvPr id="11" name="Ink 10">
                <a:extLst>
                  <a:ext uri="{FF2B5EF4-FFF2-40B4-BE49-F238E27FC236}">
                    <a16:creationId xmlns:a16="http://schemas.microsoft.com/office/drawing/2014/main" id="{89AF6D23-298D-B16B-AE15-75E14AD807A7}"/>
                  </a:ext>
                </a:extLst>
              </p:cNvPr>
              <p:cNvPicPr/>
              <p:nvPr/>
            </p:nvPicPr>
            <p:blipFill>
              <a:blip r:embed="rId27"/>
              <a:stretch>
                <a:fillRect/>
              </a:stretch>
            </p:blipFill>
            <p:spPr>
              <a:xfrm>
                <a:off x="7613751" y="474563"/>
                <a:ext cx="18000" cy="21600"/>
              </a:xfrm>
              <a:prstGeom prst="rect">
                <a:avLst/>
              </a:prstGeom>
            </p:spPr>
          </p:pic>
        </mc:Fallback>
      </mc:AlternateContent>
      <p:sp>
        <p:nvSpPr>
          <p:cNvPr id="26" name="TextBox 25">
            <a:extLst>
              <a:ext uri="{FF2B5EF4-FFF2-40B4-BE49-F238E27FC236}">
                <a16:creationId xmlns:a16="http://schemas.microsoft.com/office/drawing/2014/main" id="{E3077393-A267-0023-4FDF-7AB168803449}"/>
              </a:ext>
            </a:extLst>
          </p:cNvPr>
          <p:cNvSpPr txBox="1"/>
          <p:nvPr/>
        </p:nvSpPr>
        <p:spPr>
          <a:xfrm>
            <a:off x="776267" y="1707755"/>
            <a:ext cx="2306337" cy="4693593"/>
          </a:xfrm>
          <a:prstGeom prst="rect">
            <a:avLst/>
          </a:prstGeom>
          <a:noFill/>
        </p:spPr>
        <p:txBody>
          <a:bodyPr wrap="square" rtlCol="0">
            <a:spAutoFit/>
          </a:bodyPr>
          <a:lstStyle/>
          <a:p>
            <a:pPr marL="285750" indent="-285750">
              <a:buFont typeface="Arial" panose="020B0604020202020204" pitchFamily="34" charset="0"/>
              <a:buChar char="•"/>
            </a:pPr>
            <a:r>
              <a:rPr lang="en-US" sz="1600" dirty="0"/>
              <a:t>Mumbai</a:t>
            </a:r>
          </a:p>
          <a:p>
            <a:pPr marL="285750" indent="-285750">
              <a:buFont typeface="Arial" panose="020B0604020202020204" pitchFamily="34" charset="0"/>
              <a:buChar char="•"/>
            </a:pPr>
            <a:r>
              <a:rPr lang="en-US" sz="1600" dirty="0"/>
              <a:t>Pune</a:t>
            </a:r>
          </a:p>
          <a:p>
            <a:pPr marL="285750" indent="-285750">
              <a:buFont typeface="Arial" panose="020B0604020202020204" pitchFamily="34" charset="0"/>
              <a:buChar char="•"/>
            </a:pPr>
            <a:r>
              <a:rPr lang="en-US" sz="1600" dirty="0"/>
              <a:t>New Delhi</a:t>
            </a:r>
          </a:p>
          <a:p>
            <a:pPr marL="285750" indent="-285750">
              <a:buFont typeface="Arial" panose="020B0604020202020204" pitchFamily="34" charset="0"/>
              <a:buChar char="•"/>
            </a:pPr>
            <a:r>
              <a:rPr lang="en-US" sz="1600" dirty="0"/>
              <a:t>Hyderabad</a:t>
            </a:r>
          </a:p>
          <a:p>
            <a:pPr marL="285750" indent="-285750">
              <a:buFont typeface="Arial" panose="020B0604020202020204" pitchFamily="34" charset="0"/>
              <a:buChar char="•"/>
            </a:pPr>
            <a:r>
              <a:rPr lang="en-US" sz="1600" dirty="0"/>
              <a:t>Chennai</a:t>
            </a:r>
          </a:p>
          <a:p>
            <a:pPr marL="285750" indent="-285750">
              <a:buFont typeface="Arial" panose="020B0604020202020204" pitchFamily="34" charset="0"/>
              <a:buChar char="•"/>
            </a:pPr>
            <a:r>
              <a:rPr lang="en-US" sz="1600" dirty="0" err="1"/>
              <a:t>Ahemdabad</a:t>
            </a:r>
            <a:endParaRPr lang="en-US" sz="1600" dirty="0"/>
          </a:p>
          <a:p>
            <a:pPr marL="285750" indent="-285750">
              <a:buFont typeface="Arial" panose="020B0604020202020204" pitchFamily="34" charset="0"/>
              <a:buChar char="•"/>
            </a:pPr>
            <a:r>
              <a:rPr lang="en-US" sz="1600" dirty="0"/>
              <a:t>Mundra</a:t>
            </a:r>
          </a:p>
          <a:p>
            <a:pPr marL="285750" indent="-285750">
              <a:buFont typeface="Arial" panose="020B0604020202020204" pitchFamily="34" charset="0"/>
              <a:buChar char="•"/>
            </a:pPr>
            <a:r>
              <a:rPr lang="en-US" sz="1600" dirty="0"/>
              <a:t>Bengaluru</a:t>
            </a:r>
          </a:p>
          <a:p>
            <a:pPr marL="285750" indent="-285750">
              <a:buFont typeface="Arial" panose="020B0604020202020204" pitchFamily="34" charset="0"/>
              <a:buChar char="•"/>
            </a:pPr>
            <a:r>
              <a:rPr lang="en-US" sz="1600" dirty="0"/>
              <a:t>Coimbatore</a:t>
            </a:r>
          </a:p>
          <a:p>
            <a:pPr marL="285750" indent="-285750">
              <a:buFont typeface="Arial" panose="020B0604020202020204" pitchFamily="34" charset="0"/>
              <a:buChar char="•"/>
            </a:pPr>
            <a:r>
              <a:rPr lang="en-US" sz="1600" dirty="0"/>
              <a:t>Jaipur</a:t>
            </a:r>
          </a:p>
          <a:p>
            <a:pPr marL="285750" indent="-285750">
              <a:buFont typeface="Arial" panose="020B0604020202020204" pitchFamily="34" charset="0"/>
              <a:buChar char="•"/>
            </a:pPr>
            <a:r>
              <a:rPr lang="en-US" sz="1600" dirty="0"/>
              <a:t>Kolkata</a:t>
            </a:r>
          </a:p>
          <a:p>
            <a:pPr marL="285750" indent="-285750">
              <a:buFont typeface="Arial" panose="020B0604020202020204" pitchFamily="34" charset="0"/>
              <a:buChar char="•"/>
            </a:pPr>
            <a:r>
              <a:rPr lang="en-US" sz="1600" dirty="0"/>
              <a:t>Vishakhapatnam</a:t>
            </a:r>
          </a:p>
          <a:p>
            <a:pPr marL="285750" indent="-285750">
              <a:buFont typeface="Arial" panose="020B0604020202020204" pitchFamily="34" charset="0"/>
              <a:buChar char="•"/>
            </a:pPr>
            <a:r>
              <a:rPr lang="en-US" sz="1600" dirty="0"/>
              <a:t>Tuticorin</a:t>
            </a:r>
          </a:p>
          <a:p>
            <a:endParaRPr lang="en-US" sz="1400" dirty="0"/>
          </a:p>
          <a:p>
            <a:endParaRPr lang="en-US" sz="1400" dirty="0"/>
          </a:p>
          <a:p>
            <a:endParaRPr lang="en-US" sz="900" dirty="0"/>
          </a:p>
          <a:p>
            <a:endParaRPr lang="en-US" sz="900" dirty="0"/>
          </a:p>
          <a:p>
            <a:endParaRPr lang="en-US" sz="900" dirty="0"/>
          </a:p>
          <a:p>
            <a:endParaRPr lang="en-US" sz="900" dirty="0"/>
          </a:p>
          <a:p>
            <a:endParaRPr lang="en-US" sz="900" dirty="0"/>
          </a:p>
          <a:p>
            <a:endParaRPr lang="en-US" sz="900" dirty="0"/>
          </a:p>
          <a:p>
            <a:endParaRPr lang="en-IN" sz="900" dirty="0"/>
          </a:p>
        </p:txBody>
      </p:sp>
      <p:pic>
        <p:nvPicPr>
          <p:cNvPr id="31" name="Picture 30" descr="A red location pin with a black circle">
            <a:extLst>
              <a:ext uri="{FF2B5EF4-FFF2-40B4-BE49-F238E27FC236}">
                <a16:creationId xmlns:a16="http://schemas.microsoft.com/office/drawing/2014/main" id="{834527FC-D64A-6FF4-3463-7704E39A5470}"/>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6560381" y="2992345"/>
            <a:ext cx="174300" cy="278879"/>
          </a:xfrm>
          <a:prstGeom prst="rect">
            <a:avLst/>
          </a:prstGeom>
        </p:spPr>
      </p:pic>
      <p:pic>
        <p:nvPicPr>
          <p:cNvPr id="35" name="Picture 34" descr="A red location pin with a black circle">
            <a:extLst>
              <a:ext uri="{FF2B5EF4-FFF2-40B4-BE49-F238E27FC236}">
                <a16:creationId xmlns:a16="http://schemas.microsoft.com/office/drawing/2014/main" id="{956E9988-4647-55B3-2D17-3DD1275881DB}"/>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035959" y="3095403"/>
            <a:ext cx="174300" cy="278879"/>
          </a:xfrm>
          <a:prstGeom prst="rect">
            <a:avLst/>
          </a:prstGeom>
        </p:spPr>
      </p:pic>
      <p:pic>
        <p:nvPicPr>
          <p:cNvPr id="38" name="Picture 37" descr="A red location pin with a black circle">
            <a:extLst>
              <a:ext uri="{FF2B5EF4-FFF2-40B4-BE49-F238E27FC236}">
                <a16:creationId xmlns:a16="http://schemas.microsoft.com/office/drawing/2014/main" id="{00D1645E-D335-2E5A-B325-53A226328D96}"/>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107864" y="3912961"/>
            <a:ext cx="174300" cy="278879"/>
          </a:xfrm>
          <a:prstGeom prst="rect">
            <a:avLst/>
          </a:prstGeom>
        </p:spPr>
      </p:pic>
      <p:pic>
        <p:nvPicPr>
          <p:cNvPr id="39" name="Picture 38" descr="A red location pin with a black circle">
            <a:extLst>
              <a:ext uri="{FF2B5EF4-FFF2-40B4-BE49-F238E27FC236}">
                <a16:creationId xmlns:a16="http://schemas.microsoft.com/office/drawing/2014/main" id="{72BB52A0-C727-19E1-7A4E-D8CA05AEE169}"/>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339733" y="4012223"/>
            <a:ext cx="174300" cy="278879"/>
          </a:xfrm>
          <a:prstGeom prst="rect">
            <a:avLst/>
          </a:prstGeom>
        </p:spPr>
      </p:pic>
      <p:pic>
        <p:nvPicPr>
          <p:cNvPr id="40" name="Picture 39" descr="A red location pin with a black circle">
            <a:extLst>
              <a:ext uri="{FF2B5EF4-FFF2-40B4-BE49-F238E27FC236}">
                <a16:creationId xmlns:a16="http://schemas.microsoft.com/office/drawing/2014/main" id="{E0C15375-AA08-C2E5-4CFF-AC1A5F75E5CC}"/>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873587" y="2018861"/>
            <a:ext cx="174300" cy="278879"/>
          </a:xfrm>
          <a:prstGeom prst="rect">
            <a:avLst/>
          </a:prstGeom>
        </p:spPr>
      </p:pic>
      <p:pic>
        <p:nvPicPr>
          <p:cNvPr id="41" name="Picture 40" descr="A red location pin with a black circle">
            <a:extLst>
              <a:ext uri="{FF2B5EF4-FFF2-40B4-BE49-F238E27FC236}">
                <a16:creationId xmlns:a16="http://schemas.microsoft.com/office/drawing/2014/main" id="{0D927E10-5BD0-286F-F422-9D5A11CAA4AD}"/>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572875" y="2419491"/>
            <a:ext cx="174300" cy="278879"/>
          </a:xfrm>
          <a:prstGeom prst="rect">
            <a:avLst/>
          </a:prstGeom>
        </p:spPr>
      </p:pic>
      <p:pic>
        <p:nvPicPr>
          <p:cNvPr id="42" name="Picture 41" descr="A red location pin with a black circle">
            <a:extLst>
              <a:ext uri="{FF2B5EF4-FFF2-40B4-BE49-F238E27FC236}">
                <a16:creationId xmlns:a16="http://schemas.microsoft.com/office/drawing/2014/main" id="{7C71F44D-3B88-769E-8F03-B9E8165E8C0C}"/>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660025" y="4963859"/>
            <a:ext cx="174300" cy="278879"/>
          </a:xfrm>
          <a:prstGeom prst="rect">
            <a:avLst/>
          </a:prstGeom>
        </p:spPr>
      </p:pic>
      <p:pic>
        <p:nvPicPr>
          <p:cNvPr id="43" name="Picture 42" descr="A red location pin with a black circle">
            <a:extLst>
              <a:ext uri="{FF2B5EF4-FFF2-40B4-BE49-F238E27FC236}">
                <a16:creationId xmlns:a16="http://schemas.microsoft.com/office/drawing/2014/main" id="{BE98D1AD-04F3-7234-9A95-5540AF9C6CFD}"/>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9699769" y="3095402"/>
            <a:ext cx="174300" cy="278879"/>
          </a:xfrm>
          <a:prstGeom prst="rect">
            <a:avLst/>
          </a:prstGeom>
        </p:spPr>
      </p:pic>
      <p:pic>
        <p:nvPicPr>
          <p:cNvPr id="44" name="Picture 43" descr="A red location pin with a black circle">
            <a:extLst>
              <a:ext uri="{FF2B5EF4-FFF2-40B4-BE49-F238E27FC236}">
                <a16:creationId xmlns:a16="http://schemas.microsoft.com/office/drawing/2014/main" id="{0458A8EC-A7C3-DC29-8597-DEBBC3A986A9}"/>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8312125" y="5125436"/>
            <a:ext cx="174300" cy="278879"/>
          </a:xfrm>
          <a:prstGeom prst="rect">
            <a:avLst/>
          </a:prstGeom>
        </p:spPr>
      </p:pic>
      <p:pic>
        <p:nvPicPr>
          <p:cNvPr id="45" name="Picture 44" descr="A red location pin with a black circle">
            <a:extLst>
              <a:ext uri="{FF2B5EF4-FFF2-40B4-BE49-F238E27FC236}">
                <a16:creationId xmlns:a16="http://schemas.microsoft.com/office/drawing/2014/main" id="{449E5BE7-DDDC-5684-1DF1-0ED52EE9167E}"/>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8190291" y="4104242"/>
            <a:ext cx="174300" cy="278879"/>
          </a:xfrm>
          <a:prstGeom prst="rect">
            <a:avLst/>
          </a:prstGeom>
        </p:spPr>
      </p:pic>
      <p:pic>
        <p:nvPicPr>
          <p:cNvPr id="46" name="Picture 45" descr="A red location pin with a black circle">
            <a:extLst>
              <a:ext uri="{FF2B5EF4-FFF2-40B4-BE49-F238E27FC236}">
                <a16:creationId xmlns:a16="http://schemas.microsoft.com/office/drawing/2014/main" id="{9A220B01-4464-D31D-AD45-D6D263104F28}"/>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8038864" y="5722359"/>
            <a:ext cx="174300" cy="278879"/>
          </a:xfrm>
          <a:prstGeom prst="rect">
            <a:avLst/>
          </a:prstGeom>
        </p:spPr>
      </p:pic>
      <p:pic>
        <p:nvPicPr>
          <p:cNvPr id="47" name="Picture 46" descr="A red location pin with a black circle">
            <a:extLst>
              <a:ext uri="{FF2B5EF4-FFF2-40B4-BE49-F238E27FC236}">
                <a16:creationId xmlns:a16="http://schemas.microsoft.com/office/drawing/2014/main" id="{B5E18F37-61DD-55D7-F0E1-6908D6664DB3}"/>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8724404" y="4285029"/>
            <a:ext cx="174300" cy="278879"/>
          </a:xfrm>
          <a:prstGeom prst="rect">
            <a:avLst/>
          </a:prstGeom>
        </p:spPr>
      </p:pic>
      <p:pic>
        <p:nvPicPr>
          <p:cNvPr id="48" name="Picture 47" descr="A red location pin with a black circle">
            <a:extLst>
              <a:ext uri="{FF2B5EF4-FFF2-40B4-BE49-F238E27FC236}">
                <a16:creationId xmlns:a16="http://schemas.microsoft.com/office/drawing/2014/main" id="{5D398E48-6676-69E5-7BC3-76406798E230}"/>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7864564" y="5582920"/>
            <a:ext cx="174300" cy="278879"/>
          </a:xfrm>
          <a:prstGeom prst="rect">
            <a:avLst/>
          </a:prstGeom>
        </p:spPr>
      </p:pic>
    </p:spTree>
    <p:extLst>
      <p:ext uri="{BB962C8B-B14F-4D97-AF65-F5344CB8AC3E}">
        <p14:creationId xmlns:p14="http://schemas.microsoft.com/office/powerpoint/2010/main" val="3440100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96C4E-41C8-0AB3-6886-FBB7C569658B}"/>
              </a:ext>
            </a:extLst>
          </p:cNvPr>
          <p:cNvSpPr>
            <a:spLocks noGrp="1"/>
          </p:cNvSpPr>
          <p:nvPr>
            <p:ph type="title"/>
          </p:nvPr>
        </p:nvSpPr>
        <p:spPr/>
        <p:txBody>
          <a:bodyPr/>
          <a:lstStyle/>
          <a:p>
            <a:r>
              <a:rPr lang="en-US" dirty="0"/>
              <a:t>Contact us</a:t>
            </a:r>
          </a:p>
        </p:txBody>
      </p:sp>
      <p:sp>
        <p:nvSpPr>
          <p:cNvPr id="9" name="Content Placeholder 8">
            <a:extLst>
              <a:ext uri="{FF2B5EF4-FFF2-40B4-BE49-F238E27FC236}">
                <a16:creationId xmlns:a16="http://schemas.microsoft.com/office/drawing/2014/main" id="{C1E39F92-B979-41AB-0918-CE4FADCA0D09}"/>
              </a:ext>
            </a:extLst>
          </p:cNvPr>
          <p:cNvSpPr>
            <a:spLocks noGrp="1"/>
          </p:cNvSpPr>
          <p:nvPr>
            <p:ph sz="quarter" idx="11"/>
          </p:nvPr>
        </p:nvSpPr>
        <p:spPr/>
        <p:txBody>
          <a:bodyPr>
            <a:normAutofit/>
          </a:bodyPr>
          <a:lstStyle/>
          <a:p>
            <a:r>
              <a:rPr lang="en-US" dirty="0"/>
              <a:t>Address: 6, Adarsh Industrial Estate, Sahar Road, </a:t>
            </a:r>
            <a:r>
              <a:rPr lang="en-US" dirty="0" err="1"/>
              <a:t>Chakala</a:t>
            </a:r>
            <a:r>
              <a:rPr lang="en-US" dirty="0"/>
              <a:t>, Andheri (East), Mumbai 400099</a:t>
            </a:r>
          </a:p>
          <a:p>
            <a:r>
              <a:rPr lang="en-US" dirty="0"/>
              <a:t>+</a:t>
            </a:r>
            <a:r>
              <a:rPr lang="en-US"/>
              <a:t>91 9820332545</a:t>
            </a:r>
            <a:endParaRPr lang="en-US" dirty="0"/>
          </a:p>
          <a:p>
            <a:r>
              <a:rPr lang="en-US" dirty="0"/>
              <a:t>www.northstarcargo.in</a:t>
            </a:r>
          </a:p>
          <a:p>
            <a:r>
              <a:rPr lang="en-US" dirty="0"/>
              <a:t>info@northstarcargo.com</a:t>
            </a:r>
          </a:p>
        </p:txBody>
      </p:sp>
    </p:spTree>
    <p:extLst>
      <p:ext uri="{BB962C8B-B14F-4D97-AF65-F5344CB8AC3E}">
        <p14:creationId xmlns:p14="http://schemas.microsoft.com/office/powerpoint/2010/main" val="171689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22376"/>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895C791-C9E0-442A-B754-B77597481894}"/>
              </a:ext>
            </a:extLst>
          </p:cNvPr>
          <p:cNvPicPr>
            <a:picLocks noChangeAspect="1"/>
          </p:cNvPicPr>
          <p:nvPr/>
        </p:nvPicPr>
        <p:blipFill>
          <a:blip r:embed="rId3">
            <a:extLst>
              <a:ext uri="{837473B0-CC2E-450A-ABE3-18F120FF3D39}">
                <a1611:picAttrSrcUrl xmlns:a1611="http://schemas.microsoft.com/office/drawing/2016/11/main" r:id="rId4"/>
              </a:ext>
            </a:extLst>
          </a:blip>
          <a:srcRect l="14537" r="14537"/>
          <a:stretch/>
        </p:blipFill>
        <p:spPr>
          <a:xfrm>
            <a:off x="20" y="-17929"/>
            <a:ext cx="4876780" cy="6875929"/>
          </a:xfrm>
          <a:prstGeom prst="rect">
            <a:avLst/>
          </a:prstGeom>
        </p:spPr>
      </p:pic>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5604846" y="860615"/>
            <a:ext cx="5886519" cy="1272986"/>
          </a:xfrm>
        </p:spPr>
        <p:txBody>
          <a:bodyPr vert="horz" lIns="91440" tIns="45720" rIns="91440" bIns="45720" rtlCol="0" anchor="t">
            <a:normAutofit/>
          </a:bodyPr>
          <a:lstStyle/>
          <a:p>
            <a:r>
              <a:rPr lang="en-US" sz="4000" kern="1200" cap="all" spc="30" baseline="0">
                <a:solidFill>
                  <a:schemeClr val="tx1"/>
                </a:solidFill>
                <a:latin typeface="+mj-lt"/>
                <a:ea typeface="+mj-ea"/>
                <a:cs typeface="+mj-cs"/>
              </a:rPr>
              <a:t>About us</a:t>
            </a:r>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5604846" y="2133600"/>
            <a:ext cx="5886519" cy="3774464"/>
          </a:xfrm>
        </p:spPr>
        <p:txBody>
          <a:bodyPr vert="horz" lIns="91440" tIns="45720" rIns="91440" bIns="45720" rtlCol="0">
            <a:noAutofit/>
          </a:bodyPr>
          <a:lstStyle/>
          <a:p>
            <a:pPr indent="-228600">
              <a:buFont typeface="Arial" panose="020B0604020202020204" pitchFamily="34" charset="0"/>
              <a:buChar char="•"/>
            </a:pPr>
            <a:r>
              <a:rPr lang="en-US" sz="1600" dirty="0"/>
              <a:t>North Star Cargo is a Mumbai-based freight forwarding business that provides reliable and cost-effective shipping solutions for businesses of all sizes. Our team of experienced professionals is dedicated to delivering exceptional customer service and ensuring timely and safe delivery of your cargo.​</a:t>
            </a:r>
          </a:p>
          <a:p>
            <a:pPr indent="-228600">
              <a:buFont typeface="Arial" panose="020B0604020202020204" pitchFamily="34" charset="0"/>
              <a:buChar char="•"/>
            </a:pPr>
            <a:r>
              <a:rPr lang="en-US" sz="1600" dirty="0"/>
              <a:t>We understand the complexities of cargo transportation and are committed to providing customized and efficient solutions that meet your specific needs. With our extensive network of carriers and partners, we have the flexibility to handle your cargo with care and precision, no matter the size or destination.</a:t>
            </a:r>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2</a:t>
            </a:fld>
            <a:endParaRPr lang="en-US" sz="1800"/>
          </a:p>
        </p:txBody>
      </p:sp>
    </p:spTree>
    <p:extLst>
      <p:ext uri="{BB962C8B-B14F-4D97-AF65-F5344CB8AC3E}">
        <p14:creationId xmlns:p14="http://schemas.microsoft.com/office/powerpoint/2010/main" val="91881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22376"/>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Placeholder 16">
            <a:extLst>
              <a:ext uri="{FF2B5EF4-FFF2-40B4-BE49-F238E27FC236}">
                <a16:creationId xmlns:a16="http://schemas.microsoft.com/office/drawing/2014/main" id="{91CDF817-5DD8-B6A6-422E-3161F6D60CC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216" r="16859" b="1"/>
          <a:stretch/>
        </p:blipFill>
        <p:spPr>
          <a:xfrm>
            <a:off x="20" y="-17929"/>
            <a:ext cx="4876780" cy="6875929"/>
          </a:xfrm>
          <a:prstGeom prst="rect">
            <a:avLst/>
          </a:prstGeom>
        </p:spPr>
      </p:pic>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5604846" y="860615"/>
            <a:ext cx="5886519" cy="1272986"/>
          </a:xfrm>
        </p:spPr>
        <p:txBody>
          <a:bodyPr vert="horz" lIns="91440" tIns="45720" rIns="91440" bIns="45720" rtlCol="0">
            <a:normAutofit/>
          </a:bodyPr>
          <a:lstStyle/>
          <a:p>
            <a:r>
              <a:rPr lang="en-US" dirty="0"/>
              <a:t>Company overview</a:t>
            </a:r>
          </a:p>
        </p:txBody>
      </p:sp>
      <p:sp>
        <p:nvSpPr>
          <p:cNvPr id="12" name="Content Placeholder 11">
            <a:extLst>
              <a:ext uri="{FF2B5EF4-FFF2-40B4-BE49-F238E27FC236}">
                <a16:creationId xmlns:a16="http://schemas.microsoft.com/office/drawing/2014/main" id="{8DFB5D0C-5392-D608-654E-793EC007B4FD}"/>
              </a:ext>
            </a:extLst>
          </p:cNvPr>
          <p:cNvSpPr>
            <a:spLocks noGrp="1"/>
          </p:cNvSpPr>
          <p:nvPr>
            <p:ph idx="1"/>
          </p:nvPr>
        </p:nvSpPr>
        <p:spPr>
          <a:xfrm>
            <a:off x="5604846" y="2133600"/>
            <a:ext cx="5886519" cy="3774464"/>
          </a:xfrm>
        </p:spPr>
        <p:txBody>
          <a:bodyPr>
            <a:normAutofit/>
          </a:bodyPr>
          <a:lstStyle/>
          <a:p>
            <a:pPr marL="0" indent="0">
              <a:lnSpc>
                <a:spcPct val="100000"/>
              </a:lnSpc>
              <a:buNone/>
            </a:pPr>
            <a:r>
              <a:rPr lang="en-US" sz="1800" b="1" dirty="0"/>
              <a:t>Our Mission </a:t>
            </a:r>
          </a:p>
          <a:p>
            <a:pPr marL="0" indent="0">
              <a:lnSpc>
                <a:spcPct val="100000"/>
              </a:lnSpc>
              <a:buNone/>
            </a:pPr>
            <a:r>
              <a:rPr lang="en-US" sz="1600" dirty="0"/>
              <a:t>To empower clients through innovative and tailor made solutions, fostering a culture of collaboration, integrity, and continuous improvement. We are dedicated to delivering high-quality logistical services that enhance the lives of our customers, while maintaining a commitment to social responsibility and environmental sustainability.</a:t>
            </a:r>
            <a:endParaRPr lang="en-US" sz="1800" dirty="0"/>
          </a:p>
          <a:p>
            <a:pPr marL="0" indent="0">
              <a:lnSpc>
                <a:spcPct val="100000"/>
              </a:lnSpc>
              <a:buNone/>
            </a:pPr>
            <a:r>
              <a:rPr lang="en-US" sz="1800" b="1" dirty="0"/>
              <a:t>Our Vision</a:t>
            </a:r>
          </a:p>
          <a:p>
            <a:pPr marL="0" indent="0">
              <a:lnSpc>
                <a:spcPct val="100000"/>
              </a:lnSpc>
              <a:buNone/>
            </a:pPr>
            <a:r>
              <a:rPr lang="en-US" sz="1600" dirty="0"/>
              <a:t>Our vision is to be a global leader in Logistics, creating positive change and value for our clients and partners.</a:t>
            </a:r>
            <a:endParaRPr kumimoji="0" lang="en-US" sz="1600" b="1" i="0" u="none" strike="noStrike" kern="1200" cap="none" spc="0" normalizeH="0" baseline="0" noProof="0" dirty="0">
              <a:ln>
                <a:noFill/>
              </a:ln>
              <a:solidFill>
                <a:srgbClr val="000000"/>
              </a:solidFill>
              <a:effectLst/>
              <a:uLnTx/>
              <a:uFillTx/>
              <a:ea typeface="+mn-ea"/>
              <a:cs typeface="+mn-cs"/>
            </a:endParaRPr>
          </a:p>
          <a:p>
            <a:pPr marL="0" indent="0">
              <a:lnSpc>
                <a:spcPct val="100000"/>
              </a:lnSpc>
              <a:buNone/>
            </a:pPr>
            <a:endParaRPr lang="en-US" sz="1400" dirty="0"/>
          </a:p>
        </p:txBody>
      </p:sp>
    </p:spTree>
    <p:extLst>
      <p:ext uri="{BB962C8B-B14F-4D97-AF65-F5344CB8AC3E}">
        <p14:creationId xmlns:p14="http://schemas.microsoft.com/office/powerpoint/2010/main" val="325056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12" descr="Aerial view of container ship">
            <a:extLst>
              <a:ext uri="{FF2B5EF4-FFF2-40B4-BE49-F238E27FC236}">
                <a16:creationId xmlns:a16="http://schemas.microsoft.com/office/drawing/2014/main" id="{D97472DC-8A80-1368-489B-875AC64FA5D8}"/>
              </a:ext>
            </a:extLst>
          </p:cNvPr>
          <p:cNvPicPr>
            <a:picLocks noGrp="1" noChangeAspect="1"/>
          </p:cNvPicPr>
          <p:nvPr>
            <p:ph type="pic" sz="quarter" idx="13"/>
          </p:nvPr>
        </p:nvPicPr>
        <p:blipFill rotWithShape="1">
          <a:blip r:embed="rId3"/>
          <a:srcRect/>
          <a:stretch/>
        </p:blipFill>
        <p:spPr>
          <a:xfrm>
            <a:off x="1" y="10"/>
            <a:ext cx="12192000" cy="6857989"/>
          </a:xfrm>
          <a:prstGeom prst="rect">
            <a:avLst/>
          </a:prstGeom>
        </p:spPr>
      </p:pic>
      <p:sp>
        <p:nvSpPr>
          <p:cNvPr id="53" name="Rectangle 52">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13" name="Title 12">
            <a:extLst>
              <a:ext uri="{FF2B5EF4-FFF2-40B4-BE49-F238E27FC236}">
                <a16:creationId xmlns:a16="http://schemas.microsoft.com/office/drawing/2014/main" id="{2BF5439E-A994-3EE5-80B8-64D8C5A922E8}"/>
              </a:ext>
            </a:extLst>
          </p:cNvPr>
          <p:cNvSpPr>
            <a:spLocks noGrp="1"/>
          </p:cNvSpPr>
          <p:nvPr>
            <p:ph type="ctrTitle"/>
          </p:nvPr>
        </p:nvSpPr>
        <p:spPr>
          <a:xfrm>
            <a:off x="1833541" y="990599"/>
            <a:ext cx="5619054" cy="4849091"/>
          </a:xfrm>
        </p:spPr>
        <p:txBody>
          <a:bodyPr vert="horz" lIns="91440" tIns="45720" rIns="91440" bIns="45720" rtlCol="0" anchor="ctr">
            <a:normAutofit/>
          </a:bodyPr>
          <a:lstStyle/>
          <a:p>
            <a:pPr algn="r"/>
            <a:r>
              <a:rPr lang="en-US" sz="5400" dirty="0">
                <a:solidFill>
                  <a:srgbClr val="FFFFFF"/>
                </a:solidFill>
              </a:rPr>
              <a:t>services</a:t>
            </a:r>
          </a:p>
        </p:txBody>
      </p:sp>
      <p:sp>
        <p:nvSpPr>
          <p:cNvPr id="23" name="Subtitle 22">
            <a:extLst>
              <a:ext uri="{FF2B5EF4-FFF2-40B4-BE49-F238E27FC236}">
                <a16:creationId xmlns:a16="http://schemas.microsoft.com/office/drawing/2014/main" id="{D5FF0C52-0A5C-D2E2-6605-0DCC0E0DCE6C}"/>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dirty="0">
                <a:solidFill>
                  <a:srgbClr val="FFFFFF"/>
                </a:solidFill>
              </a:rPr>
              <a:t>We provide efficient freight forwarding services to meet your cargo transportation needs. </a:t>
            </a:r>
          </a:p>
        </p:txBody>
      </p:sp>
    </p:spTree>
    <p:extLst>
      <p:ext uri="{BB962C8B-B14F-4D97-AF65-F5344CB8AC3E}">
        <p14:creationId xmlns:p14="http://schemas.microsoft.com/office/powerpoint/2010/main" val="18895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4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F6C19A-30E3-001C-1A19-8812A6F8D8EC}"/>
              </a:ext>
            </a:extLst>
          </p:cNvPr>
          <p:cNvSpPr>
            <a:spLocks noGrp="1"/>
          </p:cNvSpPr>
          <p:nvPr>
            <p:ph type="title"/>
          </p:nvPr>
        </p:nvSpPr>
        <p:spPr>
          <a:xfrm>
            <a:off x="704088" y="901702"/>
            <a:ext cx="3724528" cy="3670298"/>
          </a:xfrm>
        </p:spPr>
        <p:txBody>
          <a:bodyPr vert="horz" lIns="91440" tIns="45720" rIns="91440" bIns="45720" rtlCol="0" anchor="t">
            <a:normAutofit/>
          </a:bodyPr>
          <a:lstStyle/>
          <a:p>
            <a:r>
              <a:rPr lang="en-US" sz="4000" dirty="0">
                <a:solidFill>
                  <a:schemeClr val="bg1"/>
                </a:solidFill>
              </a:rPr>
              <a:t>services</a:t>
            </a:r>
            <a:endParaRPr lang="en-US" sz="4000" kern="1200" cap="all" spc="30" baseline="0" dirty="0">
              <a:solidFill>
                <a:schemeClr val="bg1"/>
              </a:solidFill>
              <a:latin typeface="+mj-lt"/>
              <a:ea typeface="+mj-ea"/>
              <a:cs typeface="+mj-cs"/>
            </a:endParaRPr>
          </a:p>
        </p:txBody>
      </p:sp>
      <p:sp>
        <p:nvSpPr>
          <p:cNvPr id="3" name="Slide Number Placehold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5</a:t>
            </a:fld>
            <a:endParaRPr lang="en-US" sz="1800"/>
          </a:p>
        </p:txBody>
      </p:sp>
      <p:graphicFrame>
        <p:nvGraphicFramePr>
          <p:cNvPr id="8" name="Content Placeholder 5">
            <a:extLst>
              <a:ext uri="{FF2B5EF4-FFF2-40B4-BE49-F238E27FC236}">
                <a16:creationId xmlns:a16="http://schemas.microsoft.com/office/drawing/2014/main" id="{4A695E43-D56D-B472-550D-6D77A3DA3CE4}"/>
              </a:ext>
            </a:extLst>
          </p:cNvPr>
          <p:cNvGraphicFramePr>
            <a:graphicFrameLocks noGrp="1"/>
          </p:cNvGraphicFramePr>
          <p:nvPr>
            <p:ph sz="quarter" idx="10"/>
            <p:extLst>
              <p:ext uri="{D42A27DB-BD31-4B8C-83A1-F6EECF244321}">
                <p14:modId xmlns:p14="http://schemas.microsoft.com/office/powerpoint/2010/main" val="2160999483"/>
              </p:ext>
            </p:extLst>
          </p:nvPr>
        </p:nvGraphicFramePr>
        <p:xfrm>
          <a:off x="5715000" y="680712"/>
          <a:ext cx="5676900" cy="5453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3300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33" descr="Train in forest">
            <a:extLst>
              <a:ext uri="{FF2B5EF4-FFF2-40B4-BE49-F238E27FC236}">
                <a16:creationId xmlns:a16="http://schemas.microsoft.com/office/drawing/2014/main" id="{C87A0E87-E987-D779-B17A-3A89F2E6F373}"/>
              </a:ext>
            </a:extLst>
          </p:cNvPr>
          <p:cNvPicPr>
            <a:picLocks noGrp="1" noChangeAspect="1"/>
          </p:cNvPicPr>
          <p:nvPr>
            <p:ph type="pic" sz="quarter" idx="10"/>
          </p:nvPr>
        </p:nvPicPr>
        <p:blipFill>
          <a:blip r:embed="rId3"/>
          <a:srcRect t="11271" b="11271"/>
          <a:stretch/>
        </p:blipFill>
        <p:spPr>
          <a:xfrm>
            <a:off x="1" y="10"/>
            <a:ext cx="12192000" cy="6857989"/>
          </a:xfrm>
          <a:prstGeom prst="rect">
            <a:avLst/>
          </a:prstGeom>
        </p:spPr>
      </p:pic>
      <p:sp>
        <p:nvSpPr>
          <p:cNvPr id="25" name="Rectangle 24">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1833541" y="990599"/>
            <a:ext cx="5619054" cy="4849091"/>
          </a:xfrm>
        </p:spPr>
        <p:txBody>
          <a:bodyPr vert="horz" lIns="91440" tIns="45720" rIns="91440" bIns="45720" rtlCol="0" anchor="ctr">
            <a:normAutofit/>
          </a:bodyPr>
          <a:lstStyle/>
          <a:p>
            <a:pPr algn="r"/>
            <a:r>
              <a:rPr lang="en-US" sz="5400" dirty="0">
                <a:solidFill>
                  <a:srgbClr val="FFFFFF"/>
                </a:solidFill>
              </a:rPr>
              <a:t>industries</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8712865" y="1447799"/>
            <a:ext cx="2368905" cy="4076699"/>
          </a:xfrm>
        </p:spPr>
        <p:txBody>
          <a:bodyPr vert="horz" lIns="91440" tIns="45720" rIns="91440" bIns="45720" rtlCol="0" anchor="ctr">
            <a:normAutofit/>
          </a:bodyPr>
          <a:lstStyle/>
          <a:p>
            <a:r>
              <a:rPr lang="en-US" noProof="1">
                <a:solidFill>
                  <a:srgbClr val="FFFFFF"/>
                </a:solidFill>
              </a:rPr>
              <a:t>With our dedicated approach, we take the worry out of shipping &amp; let you focus on your business.</a:t>
            </a:r>
          </a:p>
        </p:txBody>
      </p:sp>
    </p:spTree>
    <p:extLst>
      <p:ext uri="{BB962C8B-B14F-4D97-AF65-F5344CB8AC3E}">
        <p14:creationId xmlns:p14="http://schemas.microsoft.com/office/powerpoint/2010/main" val="2098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22376"/>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Placeholder 12">
            <a:extLst>
              <a:ext uri="{FF2B5EF4-FFF2-40B4-BE49-F238E27FC236}">
                <a16:creationId xmlns:a16="http://schemas.microsoft.com/office/drawing/2014/main" id="{4AA23396-D2B1-1CF5-8AD7-3F6BEDAE92D1}"/>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4537" r="14537"/>
          <a:stretch/>
        </p:blipFill>
        <p:spPr>
          <a:xfrm>
            <a:off x="20" y="-17929"/>
            <a:ext cx="4876780" cy="6875929"/>
          </a:xfrm>
          <a:prstGeom prst="rect">
            <a:avLst/>
          </a:prstGeom>
        </p:spPr>
      </p:pic>
      <p:sp>
        <p:nvSpPr>
          <p:cNvPr id="5" name="Title 4">
            <a:extLst>
              <a:ext uri="{FF2B5EF4-FFF2-40B4-BE49-F238E27FC236}">
                <a16:creationId xmlns:a16="http://schemas.microsoft.com/office/drawing/2014/main" id="{5A4025A9-7726-7F83-4A59-6CF84E4B9001}"/>
              </a:ext>
            </a:extLst>
          </p:cNvPr>
          <p:cNvSpPr>
            <a:spLocks noGrp="1"/>
          </p:cNvSpPr>
          <p:nvPr>
            <p:ph type="ctrTitle"/>
          </p:nvPr>
        </p:nvSpPr>
        <p:spPr>
          <a:xfrm>
            <a:off x="5604846" y="860615"/>
            <a:ext cx="5886519" cy="1272986"/>
          </a:xfrm>
        </p:spPr>
        <p:txBody>
          <a:bodyPr vert="horz" lIns="91440" tIns="45720" rIns="91440" bIns="45720" rtlCol="0" anchor="t">
            <a:normAutofit/>
          </a:bodyPr>
          <a:lstStyle/>
          <a:p>
            <a:r>
              <a:rPr lang="en-US" sz="4000" kern="1200" cap="all" spc="30" baseline="0" dirty="0">
                <a:solidFill>
                  <a:schemeClr val="tx1"/>
                </a:solidFill>
                <a:latin typeface="+mj-lt"/>
                <a:ea typeface="+mj-ea"/>
                <a:cs typeface="+mj-cs"/>
              </a:rPr>
              <a:t>industries</a:t>
            </a:r>
          </a:p>
        </p:txBody>
      </p:sp>
      <p:sp>
        <p:nvSpPr>
          <p:cNvPr id="70" name="Content Placeholder 6">
            <a:extLst>
              <a:ext uri="{FF2B5EF4-FFF2-40B4-BE49-F238E27FC236}">
                <a16:creationId xmlns:a16="http://schemas.microsoft.com/office/drawing/2014/main" id="{C7D1EAF7-58DB-398E-A0A7-0514B6F3301A}"/>
              </a:ext>
            </a:extLst>
          </p:cNvPr>
          <p:cNvSpPr>
            <a:spLocks noGrp="1"/>
          </p:cNvSpPr>
          <p:nvPr>
            <p:ph sz="quarter" idx="14"/>
          </p:nvPr>
        </p:nvSpPr>
        <p:spPr>
          <a:xfrm>
            <a:off x="5604846" y="1907931"/>
            <a:ext cx="5886519" cy="4000133"/>
          </a:xfrm>
        </p:spPr>
        <p:txBody>
          <a:bodyPr vert="horz" lIns="91440" tIns="45720" rIns="91440" bIns="45720" rtlCol="0">
            <a:normAutofit lnSpcReduction="10000"/>
          </a:bodyPr>
          <a:lstStyle/>
          <a:p>
            <a:r>
              <a:rPr lang="en-US" sz="1600" b="1" dirty="0"/>
              <a:t>Fashion: </a:t>
            </a:r>
            <a:r>
              <a:rPr lang="en-US" sz="1600" dirty="0"/>
              <a:t>Our dedicated team works closely with clients to create efficient and cost-effective shipping strategies that encompass every aspect of sea freight, from consolidation and container management to documentation and customs clearance.</a:t>
            </a:r>
          </a:p>
          <a:p>
            <a:r>
              <a:rPr lang="en-US" sz="1600" b="1" dirty="0"/>
              <a:t>Electronics:</a:t>
            </a:r>
            <a:r>
              <a:rPr lang="en-US" sz="1600" dirty="0"/>
              <a:t> We specialize in ensuring the swift transportation of medical-technical products, smartphones, integrated circuit cards and electronic components. We provide local and transport solutions like safety storage, E-commerce, repair, special, spare part &amp; reverse logistics. </a:t>
            </a:r>
          </a:p>
          <a:p>
            <a:r>
              <a:rPr lang="en-US" sz="1600" b="1" dirty="0"/>
              <a:t>Pharma: </a:t>
            </a:r>
            <a:r>
              <a:rPr lang="en-US" sz="1600" dirty="0"/>
              <a:t>We specialize in providing seamless cold chain services for the transportation and storage of pharmaceutical products, ensuring uninterrupted temperature control within the range of -70°C to +30°C.</a:t>
            </a:r>
            <a:endParaRPr lang="en-US" sz="1600" b="1" dirty="0"/>
          </a:p>
          <a:p>
            <a:endParaRPr lang="en-US" sz="1600" dirty="0"/>
          </a:p>
        </p:txBody>
      </p:sp>
      <p:sp>
        <p:nvSpPr>
          <p:cNvPr id="27" name="Slide Number Placehold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7</a:t>
            </a:fld>
            <a:endParaRPr lang="en-US" sz="1800"/>
          </a:p>
        </p:txBody>
      </p:sp>
    </p:spTree>
    <p:extLst>
      <p:ext uri="{BB962C8B-B14F-4D97-AF65-F5344CB8AC3E}">
        <p14:creationId xmlns:p14="http://schemas.microsoft.com/office/powerpoint/2010/main" val="3153150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22376"/>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Placeholder 12" descr="Corn">
            <a:extLst>
              <a:ext uri="{FF2B5EF4-FFF2-40B4-BE49-F238E27FC236}">
                <a16:creationId xmlns:a16="http://schemas.microsoft.com/office/drawing/2014/main" id="{4AA23396-D2B1-1CF5-8AD7-3F6BEDAE92D1}"/>
              </a:ext>
            </a:extLst>
          </p:cNvPr>
          <p:cNvPicPr>
            <a:picLocks noGrp="1" noChangeAspect="1"/>
          </p:cNvPicPr>
          <p:nvPr>
            <p:ph type="pic" sz="quarter" idx="13"/>
          </p:nvPr>
        </p:nvPicPr>
        <p:blipFill>
          <a:blip r:embed="rId3"/>
          <a:srcRect l="26364" r="26364"/>
          <a:stretch/>
        </p:blipFill>
        <p:spPr>
          <a:xfrm>
            <a:off x="20" y="-17929"/>
            <a:ext cx="4876780" cy="6875929"/>
          </a:xfrm>
          <a:prstGeom prst="rect">
            <a:avLst/>
          </a:prstGeom>
        </p:spPr>
      </p:pic>
      <p:sp>
        <p:nvSpPr>
          <p:cNvPr id="5" name="Title 4">
            <a:extLst>
              <a:ext uri="{FF2B5EF4-FFF2-40B4-BE49-F238E27FC236}">
                <a16:creationId xmlns:a16="http://schemas.microsoft.com/office/drawing/2014/main" id="{5A4025A9-7726-7F83-4A59-6CF84E4B9001}"/>
              </a:ext>
            </a:extLst>
          </p:cNvPr>
          <p:cNvSpPr>
            <a:spLocks noGrp="1"/>
          </p:cNvSpPr>
          <p:nvPr>
            <p:ph type="ctrTitle"/>
          </p:nvPr>
        </p:nvSpPr>
        <p:spPr>
          <a:xfrm>
            <a:off x="5604846" y="860615"/>
            <a:ext cx="5886519" cy="1272986"/>
          </a:xfrm>
        </p:spPr>
        <p:txBody>
          <a:bodyPr vert="horz" lIns="91440" tIns="45720" rIns="91440" bIns="45720" rtlCol="0" anchor="t">
            <a:normAutofit/>
          </a:bodyPr>
          <a:lstStyle/>
          <a:p>
            <a:r>
              <a:rPr lang="en-US" sz="4000" kern="1200" cap="all" spc="30" baseline="0" dirty="0">
                <a:solidFill>
                  <a:schemeClr val="tx1"/>
                </a:solidFill>
                <a:latin typeface="+mj-lt"/>
                <a:ea typeface="+mj-ea"/>
                <a:cs typeface="+mj-cs"/>
              </a:rPr>
              <a:t>industries</a:t>
            </a:r>
          </a:p>
        </p:txBody>
      </p:sp>
      <p:sp>
        <p:nvSpPr>
          <p:cNvPr id="70" name="Content Placeholder 6">
            <a:extLst>
              <a:ext uri="{FF2B5EF4-FFF2-40B4-BE49-F238E27FC236}">
                <a16:creationId xmlns:a16="http://schemas.microsoft.com/office/drawing/2014/main" id="{C7D1EAF7-58DB-398E-A0A7-0514B6F3301A}"/>
              </a:ext>
            </a:extLst>
          </p:cNvPr>
          <p:cNvSpPr>
            <a:spLocks noGrp="1"/>
          </p:cNvSpPr>
          <p:nvPr>
            <p:ph sz="quarter" idx="14"/>
          </p:nvPr>
        </p:nvSpPr>
        <p:spPr>
          <a:xfrm>
            <a:off x="5604846" y="1907931"/>
            <a:ext cx="5886519" cy="4000133"/>
          </a:xfrm>
        </p:spPr>
        <p:txBody>
          <a:bodyPr vert="horz" lIns="91440" tIns="45720" rIns="91440" bIns="45720" rtlCol="0">
            <a:normAutofit lnSpcReduction="10000"/>
          </a:bodyPr>
          <a:lstStyle/>
          <a:p>
            <a:r>
              <a:rPr lang="en-US" sz="1600" b="1" dirty="0"/>
              <a:t>Medical &amp; Healthcare: </a:t>
            </a:r>
            <a:r>
              <a:rPr lang="en-US" sz="1600" dirty="0"/>
              <a:t>Our dedicated team, experienced in Biopharma, Medical Devices, Diagnostics &amp; Labs, Hospitals, and Home Care, seamlessly designs both global and local solutions tailored to meet the needs.</a:t>
            </a:r>
            <a:endParaRPr lang="en-US" sz="1600" b="1" dirty="0"/>
          </a:p>
          <a:p>
            <a:r>
              <a:rPr lang="en-US" sz="1600" b="1" dirty="0"/>
              <a:t>Automotive:</a:t>
            </a:r>
            <a:r>
              <a:rPr lang="en-US" sz="1600" dirty="0"/>
              <a:t> We provide comprehensive support for every aspect of your automotive supply chain, spanning from inbound and production logistics to outbound, aftermarket, and reverse logistics. </a:t>
            </a:r>
            <a:r>
              <a:rPr kumimoji="0" lang="en-US" sz="1600" b="0" i="0" u="none" strike="noStrike" kern="1200" cap="none" spc="0" normalizeH="0" baseline="0" noProof="0" dirty="0">
                <a:ln>
                  <a:noFill/>
                </a:ln>
                <a:solidFill>
                  <a:prstClr val="white"/>
                </a:solidFill>
                <a:effectLst/>
                <a:uLnTx/>
                <a:uFillTx/>
                <a:latin typeface="+mn-lt"/>
                <a:ea typeface="+mn-ea"/>
                <a:cs typeface="+mn-cs"/>
              </a:rPr>
              <a:t>. </a:t>
            </a:r>
          </a:p>
          <a:p>
            <a:r>
              <a:rPr lang="en-US" sz="1600" b="1" dirty="0"/>
              <a:t>Food &amp; Beverages:</a:t>
            </a:r>
            <a:r>
              <a:rPr lang="en-US" sz="1600" dirty="0"/>
              <a:t> We provide personalized consultation for foodstuffs logistics, crafting door-to-door solutions, handling chilled cargo between 0°C and 4°C. Also, we offer comprehensive cold chain logistics solutions for sea, air, and road transport, encompassing cold storage facilities.</a:t>
            </a:r>
            <a:endParaRPr lang="en-US" sz="1600" b="1" dirty="0"/>
          </a:p>
          <a:p>
            <a:endParaRPr lang="en-US" sz="1600" dirty="0"/>
          </a:p>
        </p:txBody>
      </p:sp>
      <p:sp>
        <p:nvSpPr>
          <p:cNvPr id="27" name="Slide Number Placehold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8</a:t>
            </a:fld>
            <a:endParaRPr lang="en-US" sz="1800"/>
          </a:p>
        </p:txBody>
      </p:sp>
    </p:spTree>
    <p:extLst>
      <p:ext uri="{BB962C8B-B14F-4D97-AF65-F5344CB8AC3E}">
        <p14:creationId xmlns:p14="http://schemas.microsoft.com/office/powerpoint/2010/main" val="4265041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22376"/>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Placeholder 12">
            <a:extLst>
              <a:ext uri="{FF2B5EF4-FFF2-40B4-BE49-F238E27FC236}">
                <a16:creationId xmlns:a16="http://schemas.microsoft.com/office/drawing/2014/main" id="{4AA23396-D2B1-1CF5-8AD7-3F6BEDAE92D1}"/>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26347" r="26347"/>
          <a:stretch/>
        </p:blipFill>
        <p:spPr>
          <a:xfrm>
            <a:off x="20" y="-17929"/>
            <a:ext cx="4876780" cy="6875929"/>
          </a:xfrm>
          <a:prstGeom prst="rect">
            <a:avLst/>
          </a:prstGeom>
        </p:spPr>
      </p:pic>
      <p:sp>
        <p:nvSpPr>
          <p:cNvPr id="5" name="Title 4">
            <a:extLst>
              <a:ext uri="{FF2B5EF4-FFF2-40B4-BE49-F238E27FC236}">
                <a16:creationId xmlns:a16="http://schemas.microsoft.com/office/drawing/2014/main" id="{5A4025A9-7726-7F83-4A59-6CF84E4B9001}"/>
              </a:ext>
            </a:extLst>
          </p:cNvPr>
          <p:cNvSpPr>
            <a:spLocks noGrp="1"/>
          </p:cNvSpPr>
          <p:nvPr>
            <p:ph type="ctrTitle"/>
          </p:nvPr>
        </p:nvSpPr>
        <p:spPr>
          <a:xfrm>
            <a:off x="5604846" y="860615"/>
            <a:ext cx="5886519" cy="1272986"/>
          </a:xfrm>
        </p:spPr>
        <p:txBody>
          <a:bodyPr vert="horz" lIns="91440" tIns="45720" rIns="91440" bIns="45720" rtlCol="0" anchor="t">
            <a:normAutofit/>
          </a:bodyPr>
          <a:lstStyle/>
          <a:p>
            <a:r>
              <a:rPr lang="en-US" sz="4000" kern="1200" cap="all" spc="30" baseline="0" dirty="0">
                <a:solidFill>
                  <a:schemeClr val="tx1"/>
                </a:solidFill>
                <a:latin typeface="+mj-lt"/>
                <a:ea typeface="+mj-ea"/>
                <a:cs typeface="+mj-cs"/>
              </a:rPr>
              <a:t>industries</a:t>
            </a:r>
          </a:p>
        </p:txBody>
      </p:sp>
      <p:sp>
        <p:nvSpPr>
          <p:cNvPr id="70" name="Content Placeholder 6">
            <a:extLst>
              <a:ext uri="{FF2B5EF4-FFF2-40B4-BE49-F238E27FC236}">
                <a16:creationId xmlns:a16="http://schemas.microsoft.com/office/drawing/2014/main" id="{C7D1EAF7-58DB-398E-A0A7-0514B6F3301A}"/>
              </a:ext>
            </a:extLst>
          </p:cNvPr>
          <p:cNvSpPr>
            <a:spLocks noGrp="1"/>
          </p:cNvSpPr>
          <p:nvPr>
            <p:ph sz="quarter" idx="14"/>
          </p:nvPr>
        </p:nvSpPr>
        <p:spPr>
          <a:xfrm>
            <a:off x="5604846" y="1907931"/>
            <a:ext cx="5886519" cy="4000133"/>
          </a:xfrm>
        </p:spPr>
        <p:txBody>
          <a:bodyPr vert="horz" lIns="91440" tIns="45720" rIns="91440" bIns="45720" rtlCol="0">
            <a:normAutofit/>
          </a:bodyPr>
          <a:lstStyle/>
          <a:p>
            <a:r>
              <a:rPr lang="en-US" sz="1600" b="1" dirty="0"/>
              <a:t>FMCG: </a:t>
            </a:r>
            <a:r>
              <a:rPr lang="en-US" sz="1600" dirty="0"/>
              <a:t>We deliver proficient and economical logistics services tailored to the FMCG industry, ensuring rapid movement of high-volume goods and efficient management of manufacturers and suppliers throughout the supply chain.</a:t>
            </a:r>
          </a:p>
          <a:p>
            <a:r>
              <a:rPr lang="en-US" sz="1600" b="1" dirty="0"/>
              <a:t>Wines &amp; Beer:</a:t>
            </a:r>
            <a:r>
              <a:rPr lang="en-US" sz="1600" dirty="0"/>
              <a:t> We offer customers extensive logistics solutions for dutiable goods, including import and export licenses specifically for beers, wines and spirits to facilitate the lodging of import and export declarations.</a:t>
            </a:r>
          </a:p>
          <a:p>
            <a:r>
              <a:rPr lang="en-US" sz="1600" b="1" dirty="0"/>
              <a:t>Aerospace: </a:t>
            </a:r>
            <a:r>
              <a:rPr lang="en-US" sz="1600" dirty="0"/>
              <a:t>For aerospace logistics, we provide: AOG (Aircraft on Ground) support, Comprehensive air charter services for both full and partial shipments, Chartering of ocean vessels, Manufacturing assistance.</a:t>
            </a:r>
          </a:p>
          <a:p>
            <a:endParaRPr lang="en-US" sz="1600" dirty="0"/>
          </a:p>
          <a:p>
            <a:endParaRPr lang="en-US" sz="1600" dirty="0"/>
          </a:p>
        </p:txBody>
      </p:sp>
      <p:sp>
        <p:nvSpPr>
          <p:cNvPr id="27" name="Slide Number Placehold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9</a:t>
            </a:fld>
            <a:endParaRPr lang="en-US" sz="1800"/>
          </a:p>
        </p:txBody>
      </p:sp>
      <p:sp>
        <p:nvSpPr>
          <p:cNvPr id="2" name="TextBox 1">
            <a:extLst>
              <a:ext uri="{FF2B5EF4-FFF2-40B4-BE49-F238E27FC236}">
                <a16:creationId xmlns:a16="http://schemas.microsoft.com/office/drawing/2014/main" id="{B7FB1E05-F3B6-2BE0-2B67-F13973F6699A}"/>
              </a:ext>
            </a:extLst>
          </p:cNvPr>
          <p:cNvSpPr txBox="1"/>
          <p:nvPr/>
        </p:nvSpPr>
        <p:spPr>
          <a:xfrm>
            <a:off x="20" y="6858000"/>
            <a:ext cx="4876780" cy="230832"/>
          </a:xfrm>
          <a:prstGeom prst="rect">
            <a:avLst/>
          </a:prstGeom>
          <a:noFill/>
        </p:spPr>
        <p:txBody>
          <a:bodyPr wrap="square" rtlCol="0">
            <a:spAutoFit/>
          </a:bodyPr>
          <a:lstStyle/>
          <a:p>
            <a:r>
              <a:rPr lang="en-IN" sz="900">
                <a:hlinkClick r:id="rId4" tooltip="https://ocw.tudelft.nl/courses/aerospace-mechanics-of-materials/"/>
              </a:rPr>
              <a:t>This Photo</a:t>
            </a:r>
            <a:r>
              <a:rPr lang="en-IN" sz="900"/>
              <a:t> by Unknown Author is licensed under </a:t>
            </a:r>
            <a:r>
              <a:rPr lang="en-IN" sz="900">
                <a:hlinkClick r:id="rId5" tooltip="https://creativecommons.org/licenses/by-nc-sa/3.0/"/>
              </a:rPr>
              <a:t>CC BY-SA-NC</a:t>
            </a:r>
            <a:endParaRPr lang="en-IN" sz="900"/>
          </a:p>
        </p:txBody>
      </p:sp>
    </p:spTree>
    <p:extLst>
      <p:ext uri="{BB962C8B-B14F-4D97-AF65-F5344CB8AC3E}">
        <p14:creationId xmlns:p14="http://schemas.microsoft.com/office/powerpoint/2010/main" val="2851758982"/>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7736A-C21D-40FD-9C3B-2A541E56B233}">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DEC8C5-155D-4CD7-98CB-88A657420A1C}">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995FE3D2-AB53-4F3D-8791-B4AA764B47F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ChronicleVTI</Template>
  <TotalTime>1292</TotalTime>
  <Words>830</Words>
  <Application>Microsoft Office PowerPoint</Application>
  <PresentationFormat>Widescreen</PresentationFormat>
  <Paragraphs>75</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Calisto MT</vt:lpstr>
      <vt:lpstr>Univers Condensed</vt:lpstr>
      <vt:lpstr>ChronicleVTI</vt:lpstr>
      <vt:lpstr>PowerPoint Presentation</vt:lpstr>
      <vt:lpstr>About us</vt:lpstr>
      <vt:lpstr>Company overview</vt:lpstr>
      <vt:lpstr>services</vt:lpstr>
      <vt:lpstr>services</vt:lpstr>
      <vt:lpstr>industries</vt:lpstr>
      <vt:lpstr>industries</vt:lpstr>
      <vt:lpstr>industries</vt:lpstr>
      <vt:lpstr>industries</vt:lpstr>
      <vt:lpstr>Our Offices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Ruchi</dc:creator>
  <cp:lastModifiedBy>Ruchi</cp:lastModifiedBy>
  <cp:revision>12</cp:revision>
  <dcterms:created xsi:type="dcterms:W3CDTF">2024-01-08T19:59:49Z</dcterms:created>
  <dcterms:modified xsi:type="dcterms:W3CDTF">2024-04-08T06:16:17Z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